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56"/>
  </p:notesMasterIdLst>
  <p:sldIdLst>
    <p:sldId id="256" r:id="rId3"/>
    <p:sldId id="258" r:id="rId4"/>
    <p:sldId id="260" r:id="rId5"/>
    <p:sldId id="34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269" r:id="rId27"/>
    <p:sldId id="270" r:id="rId28"/>
    <p:sldId id="271" r:id="rId29"/>
    <p:sldId id="272" r:id="rId30"/>
    <p:sldId id="273" r:id="rId31"/>
    <p:sldId id="27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275" r:id="rId64"/>
    <p:sldId id="276" r:id="rId65"/>
    <p:sldId id="277" r:id="rId66"/>
    <p:sldId id="278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403" r:id="rId91"/>
    <p:sldId id="404" r:id="rId92"/>
    <p:sldId id="405" r:id="rId93"/>
    <p:sldId id="406" r:id="rId94"/>
    <p:sldId id="295" r:id="rId95"/>
    <p:sldId id="296" r:id="rId96"/>
    <p:sldId id="297" r:id="rId97"/>
    <p:sldId id="298" r:id="rId98"/>
    <p:sldId id="299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  <p:sldId id="307" r:id="rId107"/>
    <p:sldId id="308" r:id="rId108"/>
    <p:sldId id="309" r:id="rId109"/>
    <p:sldId id="310" r:id="rId110"/>
    <p:sldId id="311" r:id="rId111"/>
    <p:sldId id="312" r:id="rId112"/>
    <p:sldId id="313" r:id="rId113"/>
    <p:sldId id="314" r:id="rId114"/>
    <p:sldId id="315" r:id="rId115"/>
    <p:sldId id="316" r:id="rId116"/>
    <p:sldId id="317" r:id="rId117"/>
    <p:sldId id="318" r:id="rId118"/>
    <p:sldId id="319" r:id="rId119"/>
    <p:sldId id="320" r:id="rId120"/>
    <p:sldId id="321" r:id="rId121"/>
    <p:sldId id="322" r:id="rId122"/>
    <p:sldId id="323" r:id="rId123"/>
    <p:sldId id="324" r:id="rId124"/>
    <p:sldId id="325" r:id="rId125"/>
    <p:sldId id="326" r:id="rId126"/>
    <p:sldId id="327" r:id="rId127"/>
    <p:sldId id="328" r:id="rId128"/>
    <p:sldId id="329" r:id="rId129"/>
    <p:sldId id="330" r:id="rId130"/>
    <p:sldId id="331" r:id="rId131"/>
    <p:sldId id="332" r:id="rId132"/>
    <p:sldId id="333" r:id="rId133"/>
    <p:sldId id="334" r:id="rId134"/>
    <p:sldId id="335" r:id="rId135"/>
    <p:sldId id="336" r:id="rId136"/>
    <p:sldId id="337" r:id="rId137"/>
    <p:sldId id="338" r:id="rId138"/>
    <p:sldId id="339" r:id="rId139"/>
    <p:sldId id="340" r:id="rId140"/>
    <p:sldId id="341" r:id="rId141"/>
    <p:sldId id="342" r:id="rId142"/>
    <p:sldId id="343" r:id="rId143"/>
    <p:sldId id="344" r:id="rId144"/>
    <p:sldId id="345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346" r:id="rId155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57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53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72442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2249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23538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42225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40689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7755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540004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13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3590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4280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27599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1406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1149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031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72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79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582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645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766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890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350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073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803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0317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2773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790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2095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31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4007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32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397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165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790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2836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8722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468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576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287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578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0685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12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189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6259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548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2924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26477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8385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9248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778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1958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553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0654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2340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88772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133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425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72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79818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3554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22611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81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5897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8904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89121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17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27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01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64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67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067" y="401670"/>
            <a:ext cx="11099864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2467" y="1809516"/>
            <a:ext cx="10067065" cy="3357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340529" y="6501290"/>
            <a:ext cx="1933575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15013" y="6506264"/>
            <a:ext cx="1574800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1" y="274319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1" y="1577340"/>
            <a:ext cx="1097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17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8853">
        <a:defRPr>
          <a:latin typeface="+mn-lt"/>
          <a:ea typeface="+mn-ea"/>
          <a:cs typeface="+mn-cs"/>
        </a:defRPr>
      </a:lvl2pPr>
      <a:lvl3pPr marL="1217706">
        <a:defRPr>
          <a:latin typeface="+mn-lt"/>
          <a:ea typeface="+mn-ea"/>
          <a:cs typeface="+mn-cs"/>
        </a:defRPr>
      </a:lvl3pPr>
      <a:lvl4pPr marL="1826560">
        <a:defRPr>
          <a:latin typeface="+mn-lt"/>
          <a:ea typeface="+mn-ea"/>
          <a:cs typeface="+mn-cs"/>
        </a:defRPr>
      </a:lvl4pPr>
      <a:lvl5pPr marL="2435413">
        <a:defRPr>
          <a:latin typeface="+mn-lt"/>
          <a:ea typeface="+mn-ea"/>
          <a:cs typeface="+mn-cs"/>
        </a:defRPr>
      </a:lvl5pPr>
      <a:lvl6pPr marL="3044266">
        <a:defRPr>
          <a:latin typeface="+mn-lt"/>
          <a:ea typeface="+mn-ea"/>
          <a:cs typeface="+mn-cs"/>
        </a:defRPr>
      </a:lvl6pPr>
      <a:lvl7pPr marL="3653119">
        <a:defRPr>
          <a:latin typeface="+mn-lt"/>
          <a:ea typeface="+mn-ea"/>
          <a:cs typeface="+mn-cs"/>
        </a:defRPr>
      </a:lvl7pPr>
      <a:lvl8pPr marL="4261973">
        <a:defRPr>
          <a:latin typeface="+mn-lt"/>
          <a:ea typeface="+mn-ea"/>
          <a:cs typeface="+mn-cs"/>
        </a:defRPr>
      </a:lvl8pPr>
      <a:lvl9pPr marL="487082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8853">
        <a:defRPr>
          <a:latin typeface="+mn-lt"/>
          <a:ea typeface="+mn-ea"/>
          <a:cs typeface="+mn-cs"/>
        </a:defRPr>
      </a:lvl2pPr>
      <a:lvl3pPr marL="1217706">
        <a:defRPr>
          <a:latin typeface="+mn-lt"/>
          <a:ea typeface="+mn-ea"/>
          <a:cs typeface="+mn-cs"/>
        </a:defRPr>
      </a:lvl3pPr>
      <a:lvl4pPr marL="1826560">
        <a:defRPr>
          <a:latin typeface="+mn-lt"/>
          <a:ea typeface="+mn-ea"/>
          <a:cs typeface="+mn-cs"/>
        </a:defRPr>
      </a:lvl4pPr>
      <a:lvl5pPr marL="2435413">
        <a:defRPr>
          <a:latin typeface="+mn-lt"/>
          <a:ea typeface="+mn-ea"/>
          <a:cs typeface="+mn-cs"/>
        </a:defRPr>
      </a:lvl5pPr>
      <a:lvl6pPr marL="3044266">
        <a:defRPr>
          <a:latin typeface="+mn-lt"/>
          <a:ea typeface="+mn-ea"/>
          <a:cs typeface="+mn-cs"/>
        </a:defRPr>
      </a:lvl6pPr>
      <a:lvl7pPr marL="3653119">
        <a:defRPr>
          <a:latin typeface="+mn-lt"/>
          <a:ea typeface="+mn-ea"/>
          <a:cs typeface="+mn-cs"/>
        </a:defRPr>
      </a:lvl7pPr>
      <a:lvl8pPr marL="4261973">
        <a:defRPr>
          <a:latin typeface="+mn-lt"/>
          <a:ea typeface="+mn-ea"/>
          <a:cs typeface="+mn-cs"/>
        </a:defRPr>
      </a:lvl8pPr>
      <a:lvl9pPr marL="487082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stanford.edu/people/karpathy/cnnembed/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2.jpg"/><Relationship Id="rId4" Type="http://schemas.openxmlformats.org/officeDocument/2006/relationships/image" Target="../media/image133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2.jpg"/><Relationship Id="rId4" Type="http://schemas.openxmlformats.org/officeDocument/2006/relationships/image" Target="../media/image133.jp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13" Type="http://schemas.openxmlformats.org/officeDocument/2006/relationships/image" Target="../media/image148.jpg"/><Relationship Id="rId3" Type="http://schemas.openxmlformats.org/officeDocument/2006/relationships/image" Target="../media/image138.jpg"/><Relationship Id="rId7" Type="http://schemas.openxmlformats.org/officeDocument/2006/relationships/image" Target="../media/image142.jpg"/><Relationship Id="rId12" Type="http://schemas.openxmlformats.org/officeDocument/2006/relationships/image" Target="../media/image147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jpg"/><Relationship Id="rId11" Type="http://schemas.openxmlformats.org/officeDocument/2006/relationships/image" Target="../media/image146.jpg"/><Relationship Id="rId5" Type="http://schemas.openxmlformats.org/officeDocument/2006/relationships/image" Target="../media/image140.jpg"/><Relationship Id="rId10" Type="http://schemas.openxmlformats.org/officeDocument/2006/relationships/image" Target="../media/image145.jpg"/><Relationship Id="rId4" Type="http://schemas.openxmlformats.org/officeDocument/2006/relationships/image" Target="../media/image139.jpg"/><Relationship Id="rId9" Type="http://schemas.openxmlformats.org/officeDocument/2006/relationships/image" Target="../media/image144.jpg"/><Relationship Id="rId14" Type="http://schemas.openxmlformats.org/officeDocument/2006/relationships/image" Target="../media/image149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7" Type="http://schemas.openxmlformats.org/officeDocument/2006/relationships/image" Target="../media/image157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33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g"/><Relationship Id="rId4" Type="http://schemas.openxmlformats.org/officeDocument/2006/relationships/image" Target="../media/image133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9551" y="2747962"/>
            <a:ext cx="9209405" cy="160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874645">
              <a:lnSpc>
                <a:spcPts val="647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14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25" dirty="0">
                <a:latin typeface="Calibri Light"/>
                <a:cs typeface="Calibri Light"/>
              </a:rPr>
              <a:t> Vis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20" dirty="0">
                <a:latin typeface="Calibri Light"/>
                <a:cs typeface="Calibri Light"/>
              </a:rPr>
              <a:t>ali</a:t>
            </a:r>
            <a:r>
              <a:rPr sz="6000" b="0" spc="-30" dirty="0">
                <a:latin typeface="Calibri Light"/>
                <a:cs typeface="Calibri Light"/>
              </a:rPr>
              <a:t>z</a:t>
            </a:r>
            <a:r>
              <a:rPr sz="6000" b="0" spc="-15" dirty="0">
                <a:latin typeface="Calibri Light"/>
                <a:cs typeface="Calibri Light"/>
              </a:rPr>
              <a:t>i</a:t>
            </a:r>
            <a:r>
              <a:rPr sz="6000" b="0" spc="-45" dirty="0">
                <a:latin typeface="Calibri Light"/>
                <a:cs typeface="Calibri Light"/>
              </a:rPr>
              <a:t>n</a:t>
            </a:r>
            <a:r>
              <a:rPr sz="6000" b="0" spc="-30" dirty="0">
                <a:latin typeface="Calibri Light"/>
                <a:cs typeface="Calibri Light"/>
              </a:rPr>
              <a:t>g</a:t>
            </a:r>
            <a:r>
              <a:rPr sz="6000" b="0" dirty="0">
                <a:latin typeface="Calibri Light"/>
                <a:cs typeface="Calibri Light"/>
              </a:rPr>
              <a:t> </a:t>
            </a:r>
            <a:r>
              <a:rPr sz="6000" b="0" spc="-30" dirty="0">
                <a:latin typeface="Calibri Light"/>
                <a:cs typeface="Calibri Light"/>
              </a:rPr>
              <a:t>a</a:t>
            </a:r>
            <a:r>
              <a:rPr sz="6000" b="0" spc="-45" dirty="0">
                <a:latin typeface="Calibri Light"/>
                <a:cs typeface="Calibri Light"/>
              </a:rPr>
              <a:t>n</a:t>
            </a:r>
            <a:r>
              <a:rPr sz="6000" b="0" spc="-35" dirty="0">
                <a:latin typeface="Calibri Light"/>
                <a:cs typeface="Calibri Light"/>
              </a:rPr>
              <a:t>d</a:t>
            </a:r>
            <a:r>
              <a:rPr sz="6000" b="0" spc="-5" dirty="0">
                <a:latin typeface="Calibri Light"/>
                <a:cs typeface="Calibri Light"/>
              </a:rPr>
              <a:t> </a:t>
            </a:r>
            <a:r>
              <a:rPr sz="6000" b="0" spc="-45" dirty="0">
                <a:latin typeface="Calibri Light"/>
                <a:cs typeface="Calibri Light"/>
              </a:rPr>
              <a:t>Und</a:t>
            </a:r>
            <a:r>
              <a:rPr sz="6000" b="0" spc="-10" dirty="0">
                <a:latin typeface="Calibri Light"/>
                <a:cs typeface="Calibri Light"/>
              </a:rPr>
              <a:t>e</a:t>
            </a:r>
            <a:r>
              <a:rPr sz="6000" b="0" spc="-150" dirty="0">
                <a:latin typeface="Calibri Light"/>
                <a:cs typeface="Calibri Light"/>
              </a:rPr>
              <a:t>r</a:t>
            </a:r>
            <a:r>
              <a:rPr sz="6000" b="0" spc="-95" dirty="0">
                <a:latin typeface="Calibri Light"/>
                <a:cs typeface="Calibri Light"/>
              </a:rPr>
              <a:t>s</a:t>
            </a:r>
            <a:r>
              <a:rPr sz="6000" b="0" spc="-105" dirty="0">
                <a:latin typeface="Calibri Light"/>
                <a:cs typeface="Calibri Light"/>
              </a:rPr>
              <a:t>t</a:t>
            </a:r>
            <a:r>
              <a:rPr sz="6000" b="0" spc="-30" dirty="0">
                <a:latin typeface="Calibri Light"/>
                <a:cs typeface="Calibri Light"/>
              </a:rPr>
              <a:t>a</a:t>
            </a:r>
            <a:r>
              <a:rPr sz="6000" b="0" spc="-45" dirty="0">
                <a:latin typeface="Calibri Light"/>
                <a:cs typeface="Calibri Light"/>
              </a:rPr>
              <a:t>nd</a:t>
            </a:r>
            <a:r>
              <a:rPr sz="6000" b="0" spc="-15" dirty="0">
                <a:latin typeface="Calibri Light"/>
                <a:cs typeface="Calibri Light"/>
              </a:rPr>
              <a:t>i</a:t>
            </a:r>
            <a:r>
              <a:rPr sz="6000" b="0" spc="-45" dirty="0">
                <a:latin typeface="Calibri Light"/>
                <a:cs typeface="Calibri Light"/>
              </a:rPr>
              <a:t>n</a:t>
            </a:r>
            <a:r>
              <a:rPr sz="6000" b="0" spc="-30" dirty="0">
                <a:latin typeface="Calibri Light"/>
                <a:cs typeface="Calibri Light"/>
              </a:rPr>
              <a:t>g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5" dirty="0"/>
              <a:t>me</a:t>
            </a:r>
            <a:r>
              <a:rPr spc="-30" dirty="0"/>
              <a:t>n</a:t>
            </a:r>
            <a:r>
              <a:rPr spc="-15" dirty="0"/>
              <a:t>si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ali</a:t>
            </a:r>
            <a:r>
              <a:rPr spc="-20" dirty="0"/>
              <a:t>ty</a:t>
            </a:r>
            <a:r>
              <a:rPr spc="-10" dirty="0"/>
              <a:t> </a:t>
            </a: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duct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9917366" y="482231"/>
            <a:ext cx="1847284" cy="5522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6475" y="833085"/>
            <a:ext cx="1804670" cy="337185"/>
          </a:xfrm>
          <a:custGeom>
            <a:avLst/>
            <a:gdLst/>
            <a:ahLst/>
            <a:cxnLst/>
            <a:rect l="l" t="t" r="r" b="b"/>
            <a:pathLst>
              <a:path w="1804670" h="337184">
                <a:moveTo>
                  <a:pt x="0" y="0"/>
                </a:moveTo>
                <a:lnTo>
                  <a:pt x="1804330" y="0"/>
                </a:lnTo>
                <a:lnTo>
                  <a:pt x="1804330" y="337112"/>
                </a:lnTo>
                <a:lnTo>
                  <a:pt x="0" y="3371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167" y="5875609"/>
            <a:ext cx="4015104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Hin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JM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200</a:t>
            </a:r>
            <a:r>
              <a:rPr sz="800" spc="-5" dirty="0">
                <a:latin typeface="Calibri"/>
                <a:cs typeface="Calibri"/>
              </a:rPr>
              <a:t>8                              </a:t>
            </a: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NIP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 2012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141" y="1160397"/>
            <a:ext cx="4519922" cy="4519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2745" y="1148016"/>
            <a:ext cx="4519923" cy="4544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08951" y="5796112"/>
            <a:ext cx="25571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See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</a:t>
            </a:r>
            <a:r>
              <a:rPr sz="1600" spc="-1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h-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lu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v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si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8951" y="6041645"/>
            <a:ext cx="43192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heavy" spc="-2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h</a:t>
            </a:r>
            <a:r>
              <a:rPr sz="1600" u="heavy" spc="-2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p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:/</a:t>
            </a:r>
            <a:r>
              <a:rPr sz="1600" u="heavy" spc="-3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600" u="heavy" spc="-1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s.</a:t>
            </a:r>
            <a:r>
              <a:rPr sz="1600" u="heavy" spc="-2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1600" u="heavy" spc="-3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600" u="heavy" spc="-1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an</a:t>
            </a:r>
            <a:r>
              <a:rPr sz="1600" u="heavy" spc="-3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f</a:t>
            </a:r>
            <a:r>
              <a:rPr sz="1600" u="heavy" spc="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o</a:t>
            </a:r>
            <a:r>
              <a:rPr sz="1600" u="heavy" spc="-2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d.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du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p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u="heavy" spc="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o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pl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e/</a:t>
            </a:r>
            <a:r>
              <a:rPr sz="1600" u="heavy" spc="-4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k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p</a:t>
            </a:r>
            <a:r>
              <a:rPr sz="1600" u="heavy" spc="-2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t</a:t>
            </a:r>
            <a:r>
              <a:rPr sz="1600" u="heavy" spc="-3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h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y</a:t>
            </a:r>
            <a:r>
              <a:rPr sz="1600" u="heavy" spc="-3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/</a:t>
            </a:r>
            <a:r>
              <a:rPr sz="1600" u="heavy" spc="-1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nn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u="heavy" spc="-2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m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b</a:t>
            </a:r>
            <a:r>
              <a:rPr sz="1600" u="heavy" spc="-10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1600" u="heavy" spc="-5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d</a:t>
            </a:r>
            <a:r>
              <a:rPr sz="1600" u="heavy" dirty="0">
                <a:solidFill>
                  <a:srgbClr val="954F72"/>
                </a:solidFill>
                <a:latin typeface="Calibri"/>
                <a:cs typeface="Calibri"/>
                <a:hlinkClick r:id="rId6"/>
              </a:rPr>
              <a:t>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167" y="6121079"/>
            <a:ext cx="14992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784" y="0"/>
            <a:ext cx="11409326" cy="6406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2629" y="6128687"/>
            <a:ext cx="1990089" cy="278130"/>
          </a:xfrm>
          <a:custGeom>
            <a:avLst/>
            <a:gdLst/>
            <a:ahLst/>
            <a:cxnLst/>
            <a:rect l="l" t="t" r="r" b="b"/>
            <a:pathLst>
              <a:path w="1990090" h="278129">
                <a:moveTo>
                  <a:pt x="0" y="0"/>
                </a:moveTo>
                <a:lnTo>
                  <a:pt x="1989482" y="0"/>
                </a:lnTo>
                <a:lnTo>
                  <a:pt x="1989482" y="277928"/>
                </a:lnTo>
                <a:lnTo>
                  <a:pt x="0" y="27792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00933" y="6205392"/>
            <a:ext cx="14135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3.0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784" y="0"/>
            <a:ext cx="11399945" cy="640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03248" y="6128687"/>
            <a:ext cx="1990089" cy="278130"/>
          </a:xfrm>
          <a:custGeom>
            <a:avLst/>
            <a:gdLst/>
            <a:ahLst/>
            <a:cxnLst/>
            <a:rect l="l" t="t" r="r" b="b"/>
            <a:pathLst>
              <a:path w="1990090" h="278129">
                <a:moveTo>
                  <a:pt x="0" y="0"/>
                </a:moveTo>
                <a:lnTo>
                  <a:pt x="1989482" y="0"/>
                </a:lnTo>
                <a:lnTo>
                  <a:pt x="1989482" y="277928"/>
                </a:lnTo>
                <a:lnTo>
                  <a:pt x="0" y="27792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1552" y="6205392"/>
            <a:ext cx="14135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4.0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784" y="0"/>
            <a:ext cx="11399945" cy="640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03248" y="6128687"/>
            <a:ext cx="1990089" cy="278130"/>
          </a:xfrm>
          <a:custGeom>
            <a:avLst/>
            <a:gdLst/>
            <a:ahLst/>
            <a:cxnLst/>
            <a:rect l="l" t="t" r="r" b="b"/>
            <a:pathLst>
              <a:path w="1990090" h="278129">
                <a:moveTo>
                  <a:pt x="0" y="0"/>
                </a:moveTo>
                <a:lnTo>
                  <a:pt x="1989482" y="0"/>
                </a:lnTo>
                <a:lnTo>
                  <a:pt x="1989482" y="277928"/>
                </a:lnTo>
                <a:lnTo>
                  <a:pt x="0" y="27792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3045" y="2183301"/>
            <a:ext cx="8359775" cy="2444750"/>
          </a:xfrm>
          <a:custGeom>
            <a:avLst/>
            <a:gdLst/>
            <a:ahLst/>
            <a:cxnLst/>
            <a:rect l="l" t="t" r="r" b="b"/>
            <a:pathLst>
              <a:path w="8359775" h="2444750">
                <a:moveTo>
                  <a:pt x="0" y="0"/>
                </a:moveTo>
                <a:lnTo>
                  <a:pt x="8359423" y="0"/>
                </a:lnTo>
                <a:lnTo>
                  <a:pt x="8359423" y="2444562"/>
                </a:lnTo>
                <a:lnTo>
                  <a:pt x="0" y="2444562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3045" y="2183301"/>
            <a:ext cx="8359775" cy="2444750"/>
          </a:xfrm>
          <a:custGeom>
            <a:avLst/>
            <a:gdLst/>
            <a:ahLst/>
            <a:cxnLst/>
            <a:rect l="l" t="t" r="r" b="b"/>
            <a:pathLst>
              <a:path w="8359775" h="2444750">
                <a:moveTo>
                  <a:pt x="0" y="0"/>
                </a:moveTo>
                <a:lnTo>
                  <a:pt x="8359423" y="0"/>
                </a:lnTo>
                <a:lnTo>
                  <a:pt x="8359423" y="2444563"/>
                </a:lnTo>
                <a:lnTo>
                  <a:pt x="0" y="24445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6669" y="2333162"/>
            <a:ext cx="8028175" cy="2157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91552" y="6205392"/>
            <a:ext cx="14135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4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01304" y="6121978"/>
            <a:ext cx="1990089" cy="278130"/>
          </a:xfrm>
          <a:custGeom>
            <a:avLst/>
            <a:gdLst/>
            <a:ahLst/>
            <a:cxnLst/>
            <a:rect l="l" t="t" r="r" b="b"/>
            <a:pathLst>
              <a:path w="1990090" h="278129">
                <a:moveTo>
                  <a:pt x="0" y="0"/>
                </a:moveTo>
                <a:lnTo>
                  <a:pt x="1989481" y="0"/>
                </a:lnTo>
                <a:lnTo>
                  <a:pt x="1989481" y="277928"/>
                </a:lnTo>
                <a:lnTo>
                  <a:pt x="0" y="27792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89607" y="6198682"/>
            <a:ext cx="14135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3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pic>
        <p:nvPicPr>
          <p:cNvPr id="8" name="Video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0"/>
            <a:ext cx="11786968" cy="6630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" y="284539"/>
            <a:ext cx="12188825" cy="572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87647" y="6194157"/>
            <a:ext cx="14135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4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1695" y="1458478"/>
            <a:ext cx="570103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367" y="4167183"/>
            <a:ext cx="812587" cy="812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73553" y="5134850"/>
            <a:ext cx="4970780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1269" y="4535378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931937" y="0"/>
                </a:moveTo>
                <a:lnTo>
                  <a:pt x="931937" y="28575"/>
                </a:lnTo>
                <a:lnTo>
                  <a:pt x="0" y="28575"/>
                </a:lnTo>
                <a:lnTo>
                  <a:pt x="0" y="47625"/>
                </a:lnTo>
                <a:lnTo>
                  <a:pt x="931937" y="47625"/>
                </a:lnTo>
                <a:lnTo>
                  <a:pt x="931937" y="76200"/>
                </a:lnTo>
                <a:lnTo>
                  <a:pt x="1008137" y="38101"/>
                </a:lnTo>
                <a:lnTo>
                  <a:pt x="9319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6045" y="2553071"/>
            <a:ext cx="3172471" cy="3172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27743" y="6184557"/>
            <a:ext cx="19653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MI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105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15" dirty="0"/>
              <a:t>s:</a:t>
            </a:r>
            <a:r>
              <a:rPr spc="-5" dirty="0"/>
              <a:t> Ne</a:t>
            </a:r>
            <a:r>
              <a:rPr spc="-15" dirty="0"/>
              <a:t>a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Nei</a:t>
            </a:r>
            <a:r>
              <a:rPr spc="-30" dirty="0"/>
              <a:t>ghb</a:t>
            </a:r>
            <a:r>
              <a:rPr dirty="0"/>
              <a:t>o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/>
          <p:nvPr/>
        </p:nvSpPr>
        <p:spPr>
          <a:xfrm>
            <a:off x="7958111" y="2651710"/>
            <a:ext cx="3172471" cy="3172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4216" y="3353419"/>
            <a:ext cx="812587" cy="812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1143" y="2839529"/>
            <a:ext cx="2756535" cy="114300"/>
          </a:xfrm>
          <a:custGeom>
            <a:avLst/>
            <a:gdLst/>
            <a:ahLst/>
            <a:cxnLst/>
            <a:rect l="l" t="t" r="r" b="b"/>
            <a:pathLst>
              <a:path w="2756534" h="114300">
                <a:moveTo>
                  <a:pt x="2641781" y="0"/>
                </a:moveTo>
                <a:lnTo>
                  <a:pt x="264178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641781" y="76200"/>
                </a:lnTo>
                <a:lnTo>
                  <a:pt x="2641781" y="114300"/>
                </a:lnTo>
                <a:lnTo>
                  <a:pt x="2756081" y="57150"/>
                </a:lnTo>
                <a:lnTo>
                  <a:pt x="26417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6305" y="3166710"/>
            <a:ext cx="2756535" cy="114300"/>
          </a:xfrm>
          <a:custGeom>
            <a:avLst/>
            <a:gdLst/>
            <a:ahLst/>
            <a:cxnLst/>
            <a:rect l="l" t="t" r="r" b="b"/>
            <a:pathLst>
              <a:path w="2756534" h="114300">
                <a:moveTo>
                  <a:pt x="0" y="38098"/>
                </a:moveTo>
                <a:lnTo>
                  <a:pt x="0" y="76198"/>
                </a:lnTo>
                <a:lnTo>
                  <a:pt x="2641782" y="76200"/>
                </a:lnTo>
                <a:lnTo>
                  <a:pt x="2641782" y="114300"/>
                </a:lnTo>
                <a:lnTo>
                  <a:pt x="2756082" y="57150"/>
                </a:lnTo>
                <a:lnTo>
                  <a:pt x="2717982" y="38100"/>
                </a:lnTo>
                <a:lnTo>
                  <a:pt x="0" y="38098"/>
                </a:lnTo>
                <a:close/>
              </a:path>
              <a:path w="2756534" h="114300">
                <a:moveTo>
                  <a:pt x="2641782" y="0"/>
                </a:moveTo>
                <a:lnTo>
                  <a:pt x="2641782" y="38100"/>
                </a:lnTo>
                <a:lnTo>
                  <a:pt x="2717982" y="38100"/>
                </a:lnTo>
                <a:lnTo>
                  <a:pt x="264178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1143" y="3507656"/>
            <a:ext cx="1557655" cy="114300"/>
          </a:xfrm>
          <a:custGeom>
            <a:avLst/>
            <a:gdLst/>
            <a:ahLst/>
            <a:cxnLst/>
            <a:rect l="l" t="t" r="r" b="b"/>
            <a:pathLst>
              <a:path w="1557654" h="114300">
                <a:moveTo>
                  <a:pt x="0" y="38098"/>
                </a:moveTo>
                <a:lnTo>
                  <a:pt x="0" y="76198"/>
                </a:lnTo>
                <a:lnTo>
                  <a:pt x="1442893" y="76200"/>
                </a:lnTo>
                <a:lnTo>
                  <a:pt x="1442893" y="114300"/>
                </a:lnTo>
                <a:lnTo>
                  <a:pt x="1557193" y="57150"/>
                </a:lnTo>
                <a:lnTo>
                  <a:pt x="1519093" y="38100"/>
                </a:lnTo>
                <a:lnTo>
                  <a:pt x="0" y="38098"/>
                </a:lnTo>
                <a:close/>
              </a:path>
              <a:path w="1557654" h="114300">
                <a:moveTo>
                  <a:pt x="1442893" y="0"/>
                </a:moveTo>
                <a:lnTo>
                  <a:pt x="1442893" y="38100"/>
                </a:lnTo>
                <a:lnTo>
                  <a:pt x="1519093" y="38100"/>
                </a:lnTo>
                <a:lnTo>
                  <a:pt x="14428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86217" y="1204558"/>
            <a:ext cx="6068695" cy="107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Ge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hb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hb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f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7743" y="6184557"/>
            <a:ext cx="19653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MI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106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812" y="5713293"/>
            <a:ext cx="613537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700"/>
              </a:lnSpc>
            </a:pPr>
            <a:r>
              <a:rPr sz="1200" spc="-65" dirty="0">
                <a:latin typeface="Calibri"/>
                <a:cs typeface="Calibri"/>
              </a:rPr>
              <a:t>W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i 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10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35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tu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Syn</a:t>
            </a:r>
            <a:r>
              <a:rPr sz="1200" spc="-10" dirty="0">
                <a:latin typeface="Calibri"/>
                <a:cs typeface="Calibri"/>
              </a:rPr>
              <a:t>the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7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st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tu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65" dirty="0">
                <a:latin typeface="Calibri"/>
                <a:cs typeface="Calibri"/>
              </a:rPr>
              <a:t>V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r Q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20" dirty="0">
                <a:latin typeface="Calibri"/>
                <a:cs typeface="Calibri"/>
              </a:rPr>
              <a:t>z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GG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2000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4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f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spc="-10" dirty="0">
                <a:latin typeface="Calibri"/>
                <a:cs typeface="Calibri"/>
              </a:rPr>
              <a:t>eun</a:t>
            </a:r>
            <a:r>
              <a:rPr sz="1200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50" dirty="0">
                <a:latin typeface="Calibri"/>
                <a:cs typeface="Calibri"/>
              </a:rPr>
              <a:t>“</a:t>
            </a: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tu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Syn</a:t>
            </a:r>
            <a:r>
              <a:rPr sz="1200" spc="-10" dirty="0">
                <a:latin typeface="Calibri"/>
                <a:cs typeface="Calibri"/>
              </a:rPr>
              <a:t>the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met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ic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mp</a:t>
            </a:r>
            <a:r>
              <a:rPr sz="1200" spc="-5" dirty="0">
                <a:latin typeface="Calibri"/>
                <a:cs typeface="Calibri"/>
              </a:rPr>
              <a:t>li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5" dirty="0">
                <a:latin typeface="Calibri"/>
                <a:cs typeface="Calibri"/>
              </a:rPr>
              <a:t>CC</a:t>
            </a:r>
            <a:r>
              <a:rPr sz="120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1999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76443" y="2923404"/>
          <a:ext cx="1682750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71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13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13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15" dirty="0"/>
              <a:t>s:</a:t>
            </a:r>
            <a:r>
              <a:rPr spc="-5" dirty="0"/>
              <a:t> Ne</a:t>
            </a:r>
            <a:r>
              <a:rPr spc="-15" dirty="0"/>
              <a:t>a</a:t>
            </a:r>
            <a:r>
              <a:rPr spc="-80" dirty="0"/>
              <a:t>r</a:t>
            </a:r>
            <a:r>
              <a:rPr spc="-5" dirty="0"/>
              <a:t>e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Nei</a:t>
            </a:r>
            <a:r>
              <a:rPr spc="-30" dirty="0"/>
              <a:t>ghb</a:t>
            </a:r>
            <a:r>
              <a:rPr dirty="0"/>
              <a:t>o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/>
          <p:nvPr/>
        </p:nvSpPr>
        <p:spPr>
          <a:xfrm>
            <a:off x="161791" y="3366315"/>
            <a:ext cx="841980" cy="60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6163" y="1868924"/>
            <a:ext cx="3600693" cy="3600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2022" y="3626083"/>
            <a:ext cx="482600" cy="114300"/>
          </a:xfrm>
          <a:custGeom>
            <a:avLst/>
            <a:gdLst/>
            <a:ahLst/>
            <a:cxnLst/>
            <a:rect l="l" t="t" r="r" b="b"/>
            <a:pathLst>
              <a:path w="482600" h="114300">
                <a:moveTo>
                  <a:pt x="367973" y="0"/>
                </a:moveTo>
                <a:lnTo>
                  <a:pt x="367973" y="38099"/>
                </a:lnTo>
                <a:lnTo>
                  <a:pt x="0" y="38099"/>
                </a:lnTo>
                <a:lnTo>
                  <a:pt x="0" y="76199"/>
                </a:lnTo>
                <a:lnTo>
                  <a:pt x="367973" y="76199"/>
                </a:lnTo>
                <a:lnTo>
                  <a:pt x="367973" y="114299"/>
                </a:lnTo>
                <a:lnTo>
                  <a:pt x="482273" y="57149"/>
                </a:lnTo>
                <a:lnTo>
                  <a:pt x="36797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7465" y="3005694"/>
            <a:ext cx="1287131" cy="1263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57423" y="1836997"/>
            <a:ext cx="3600695" cy="3600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3947" y="3580179"/>
            <a:ext cx="482600" cy="114300"/>
          </a:xfrm>
          <a:custGeom>
            <a:avLst/>
            <a:gdLst/>
            <a:ahLst/>
            <a:cxnLst/>
            <a:rect l="l" t="t" r="r" b="b"/>
            <a:pathLst>
              <a:path w="482600" h="114300">
                <a:moveTo>
                  <a:pt x="0" y="38098"/>
                </a:moveTo>
                <a:lnTo>
                  <a:pt x="0" y="76198"/>
                </a:lnTo>
                <a:lnTo>
                  <a:pt x="367973" y="76199"/>
                </a:lnTo>
                <a:lnTo>
                  <a:pt x="367973" y="114299"/>
                </a:lnTo>
                <a:lnTo>
                  <a:pt x="482273" y="57149"/>
                </a:lnTo>
                <a:lnTo>
                  <a:pt x="444173" y="38099"/>
                </a:lnTo>
                <a:lnTo>
                  <a:pt x="0" y="38098"/>
                </a:lnTo>
                <a:close/>
              </a:path>
              <a:path w="482600" h="114300">
                <a:moveTo>
                  <a:pt x="367973" y="0"/>
                </a:moveTo>
                <a:lnTo>
                  <a:pt x="367973" y="38099"/>
                </a:lnTo>
                <a:lnTo>
                  <a:pt x="444173" y="38099"/>
                </a:lnTo>
                <a:lnTo>
                  <a:pt x="36797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27743" y="6172984"/>
            <a:ext cx="160337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Im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MI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107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20" dirty="0"/>
              <a:t>s</a:t>
            </a:r>
            <a:r>
              <a:rPr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0" dirty="0"/>
              <a:t>w</a:t>
            </a:r>
            <a:r>
              <a:rPr dirty="0"/>
              <a:t>o</a:t>
            </a:r>
            <a:r>
              <a:rPr spc="-25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dirty="0"/>
              <a:t>m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25" dirty="0"/>
              <a:t>r</a:t>
            </a:r>
            <a:r>
              <a:rPr spc="-5" dirty="0"/>
              <a:t>i</a:t>
            </a:r>
            <a:r>
              <a:rPr dirty="0"/>
              <a:t>x</a:t>
            </a:r>
          </a:p>
        </p:txBody>
      </p:sp>
      <p:sp>
        <p:nvSpPr>
          <p:cNvPr id="3" name="object 3"/>
          <p:cNvSpPr/>
          <p:nvPr/>
        </p:nvSpPr>
        <p:spPr>
          <a:xfrm>
            <a:off x="2198693" y="1397364"/>
            <a:ext cx="2816064" cy="178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116" y="255069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9"/>
                </a:lnTo>
                <a:lnTo>
                  <a:pt x="47626" y="771399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76" y="1561853"/>
            <a:ext cx="2042999" cy="1532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544" y="3146040"/>
            <a:ext cx="5592445" cy="946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public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ain.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595"/>
              </a:spcBef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4903" y="1177761"/>
            <a:ext cx="1486535" cy="199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33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R="179070" algn="r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3743" y="1561861"/>
            <a:ext cx="2093595" cy="1341755"/>
          </a:xfrm>
          <a:custGeom>
            <a:avLst/>
            <a:gdLst/>
            <a:ahLst/>
            <a:cxnLst/>
            <a:rect l="l" t="t" r="r" b="b"/>
            <a:pathLst>
              <a:path w="2093595" h="1341755">
                <a:moveTo>
                  <a:pt x="0" y="335413"/>
                </a:moveTo>
                <a:lnTo>
                  <a:pt x="335413" y="0"/>
                </a:lnTo>
                <a:lnTo>
                  <a:pt x="2093055" y="0"/>
                </a:lnTo>
                <a:lnTo>
                  <a:pt x="2093055" y="1006238"/>
                </a:lnTo>
                <a:lnTo>
                  <a:pt x="1757642" y="1341651"/>
                </a:lnTo>
                <a:lnTo>
                  <a:pt x="0" y="1341651"/>
                </a:lnTo>
                <a:lnTo>
                  <a:pt x="0" y="33541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3743" y="1561861"/>
            <a:ext cx="2093595" cy="335915"/>
          </a:xfrm>
          <a:custGeom>
            <a:avLst/>
            <a:gdLst/>
            <a:ahLst/>
            <a:cxnLst/>
            <a:rect l="l" t="t" r="r" b="b"/>
            <a:pathLst>
              <a:path w="2093595" h="335914">
                <a:moveTo>
                  <a:pt x="0" y="335413"/>
                </a:moveTo>
                <a:lnTo>
                  <a:pt x="1757642" y="335413"/>
                </a:lnTo>
                <a:lnTo>
                  <a:pt x="2093055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1385" y="1897274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237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108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20" dirty="0"/>
              <a:t>s</a:t>
            </a:r>
            <a:r>
              <a:rPr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0" dirty="0"/>
              <a:t>w</a:t>
            </a:r>
            <a:r>
              <a:rPr dirty="0"/>
              <a:t>o</a:t>
            </a:r>
            <a:r>
              <a:rPr spc="-25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dirty="0"/>
              <a:t>m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25" dirty="0"/>
              <a:t>r</a:t>
            </a:r>
            <a:r>
              <a:rPr spc="-5" dirty="0"/>
              <a:t>i</a:t>
            </a:r>
            <a:r>
              <a:rPr dirty="0"/>
              <a:t>x</a:t>
            </a:r>
          </a:p>
        </p:txBody>
      </p:sp>
      <p:sp>
        <p:nvSpPr>
          <p:cNvPr id="3" name="object 3"/>
          <p:cNvSpPr/>
          <p:nvPr/>
        </p:nvSpPr>
        <p:spPr>
          <a:xfrm>
            <a:off x="2198693" y="1397364"/>
            <a:ext cx="2816064" cy="178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116" y="255069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9"/>
                </a:lnTo>
                <a:lnTo>
                  <a:pt x="47626" y="771399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76" y="1561853"/>
            <a:ext cx="2042999" cy="1532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544" y="3146040"/>
            <a:ext cx="5592445" cy="2042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public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ain.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595"/>
              </a:spcBef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144145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tw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4759" y="2825471"/>
            <a:ext cx="25272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7940" y="2036510"/>
            <a:ext cx="223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43743" y="2581756"/>
            <a:ext cx="1878330" cy="130175"/>
          </a:xfrm>
          <a:custGeom>
            <a:avLst/>
            <a:gdLst/>
            <a:ahLst/>
            <a:cxnLst/>
            <a:rect l="l" t="t" r="r" b="b"/>
            <a:pathLst>
              <a:path w="1878329" h="130175">
                <a:moveTo>
                  <a:pt x="0" y="0"/>
                </a:moveTo>
                <a:lnTo>
                  <a:pt x="1878210" y="0"/>
                </a:lnTo>
                <a:lnTo>
                  <a:pt x="1878210" y="129865"/>
                </a:lnTo>
                <a:lnTo>
                  <a:pt x="0" y="129865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21954" y="2538467"/>
            <a:ext cx="43815" cy="173355"/>
          </a:xfrm>
          <a:custGeom>
            <a:avLst/>
            <a:gdLst/>
            <a:ahLst/>
            <a:cxnLst/>
            <a:rect l="l" t="t" r="r" b="b"/>
            <a:pathLst>
              <a:path w="43815" h="173355">
                <a:moveTo>
                  <a:pt x="43289" y="0"/>
                </a:moveTo>
                <a:lnTo>
                  <a:pt x="0" y="43289"/>
                </a:lnTo>
                <a:lnTo>
                  <a:pt x="0" y="173154"/>
                </a:lnTo>
                <a:lnTo>
                  <a:pt x="43289" y="129866"/>
                </a:lnTo>
                <a:lnTo>
                  <a:pt x="43289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3743" y="2538467"/>
            <a:ext cx="1921510" cy="43815"/>
          </a:xfrm>
          <a:custGeom>
            <a:avLst/>
            <a:gdLst/>
            <a:ahLst/>
            <a:cxnLst/>
            <a:rect l="l" t="t" r="r" b="b"/>
            <a:pathLst>
              <a:path w="1921509" h="43814">
                <a:moveTo>
                  <a:pt x="1921499" y="0"/>
                </a:moveTo>
                <a:lnTo>
                  <a:pt x="43289" y="0"/>
                </a:lnTo>
                <a:lnTo>
                  <a:pt x="0" y="43289"/>
                </a:lnTo>
                <a:lnTo>
                  <a:pt x="1878210" y="43289"/>
                </a:lnTo>
                <a:lnTo>
                  <a:pt x="1921499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43743" y="2538467"/>
            <a:ext cx="1921510" cy="173355"/>
          </a:xfrm>
          <a:custGeom>
            <a:avLst/>
            <a:gdLst/>
            <a:ahLst/>
            <a:cxnLst/>
            <a:rect l="l" t="t" r="r" b="b"/>
            <a:pathLst>
              <a:path w="1921509" h="173355">
                <a:moveTo>
                  <a:pt x="0" y="43288"/>
                </a:moveTo>
                <a:lnTo>
                  <a:pt x="43288" y="0"/>
                </a:lnTo>
                <a:lnTo>
                  <a:pt x="1921499" y="0"/>
                </a:lnTo>
                <a:lnTo>
                  <a:pt x="1921499" y="129866"/>
                </a:lnTo>
                <a:lnTo>
                  <a:pt x="1878211" y="173155"/>
                </a:lnTo>
                <a:lnTo>
                  <a:pt x="0" y="173155"/>
                </a:lnTo>
                <a:lnTo>
                  <a:pt x="0" y="43288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3743" y="2538467"/>
            <a:ext cx="1921510" cy="43815"/>
          </a:xfrm>
          <a:custGeom>
            <a:avLst/>
            <a:gdLst/>
            <a:ahLst/>
            <a:cxnLst/>
            <a:rect l="l" t="t" r="r" b="b"/>
            <a:pathLst>
              <a:path w="1921509" h="43814">
                <a:moveTo>
                  <a:pt x="0" y="43288"/>
                </a:moveTo>
                <a:lnTo>
                  <a:pt x="1878211" y="43288"/>
                </a:lnTo>
                <a:lnTo>
                  <a:pt x="192149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21955" y="2581755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866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3743" y="1985526"/>
            <a:ext cx="1968500" cy="130175"/>
          </a:xfrm>
          <a:custGeom>
            <a:avLst/>
            <a:gdLst/>
            <a:ahLst/>
            <a:cxnLst/>
            <a:rect l="l" t="t" r="r" b="b"/>
            <a:pathLst>
              <a:path w="1968500" h="130175">
                <a:moveTo>
                  <a:pt x="0" y="0"/>
                </a:moveTo>
                <a:lnTo>
                  <a:pt x="1968188" y="0"/>
                </a:lnTo>
                <a:lnTo>
                  <a:pt x="1968188" y="129865"/>
                </a:lnTo>
                <a:lnTo>
                  <a:pt x="0" y="12986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11932" y="1942236"/>
            <a:ext cx="43815" cy="173355"/>
          </a:xfrm>
          <a:custGeom>
            <a:avLst/>
            <a:gdLst/>
            <a:ahLst/>
            <a:cxnLst/>
            <a:rect l="l" t="t" r="r" b="b"/>
            <a:pathLst>
              <a:path w="43815" h="173355">
                <a:moveTo>
                  <a:pt x="43287" y="0"/>
                </a:moveTo>
                <a:lnTo>
                  <a:pt x="0" y="43290"/>
                </a:lnTo>
                <a:lnTo>
                  <a:pt x="0" y="173155"/>
                </a:lnTo>
                <a:lnTo>
                  <a:pt x="43287" y="129867"/>
                </a:lnTo>
                <a:lnTo>
                  <a:pt x="4328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43743" y="1942236"/>
            <a:ext cx="2011680" cy="43815"/>
          </a:xfrm>
          <a:custGeom>
            <a:avLst/>
            <a:gdLst/>
            <a:ahLst/>
            <a:cxnLst/>
            <a:rect l="l" t="t" r="r" b="b"/>
            <a:pathLst>
              <a:path w="2011679" h="43814">
                <a:moveTo>
                  <a:pt x="2011476" y="0"/>
                </a:moveTo>
                <a:lnTo>
                  <a:pt x="43289" y="0"/>
                </a:lnTo>
                <a:lnTo>
                  <a:pt x="0" y="43290"/>
                </a:lnTo>
                <a:lnTo>
                  <a:pt x="1968188" y="43290"/>
                </a:lnTo>
                <a:lnTo>
                  <a:pt x="2011476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43743" y="1942236"/>
            <a:ext cx="2011680" cy="173355"/>
          </a:xfrm>
          <a:custGeom>
            <a:avLst/>
            <a:gdLst/>
            <a:ahLst/>
            <a:cxnLst/>
            <a:rect l="l" t="t" r="r" b="b"/>
            <a:pathLst>
              <a:path w="2011679" h="173355">
                <a:moveTo>
                  <a:pt x="0" y="43289"/>
                </a:moveTo>
                <a:lnTo>
                  <a:pt x="43289" y="0"/>
                </a:lnTo>
                <a:lnTo>
                  <a:pt x="2011476" y="0"/>
                </a:lnTo>
                <a:lnTo>
                  <a:pt x="2011476" y="129867"/>
                </a:lnTo>
                <a:lnTo>
                  <a:pt x="1968189" y="173155"/>
                </a:lnTo>
                <a:lnTo>
                  <a:pt x="0" y="173155"/>
                </a:lnTo>
                <a:lnTo>
                  <a:pt x="0" y="4328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43743" y="1942236"/>
            <a:ext cx="2011680" cy="43815"/>
          </a:xfrm>
          <a:custGeom>
            <a:avLst/>
            <a:gdLst/>
            <a:ahLst/>
            <a:cxnLst/>
            <a:rect l="l" t="t" r="r" b="b"/>
            <a:pathLst>
              <a:path w="2011679" h="43814">
                <a:moveTo>
                  <a:pt x="0" y="43289"/>
                </a:moveTo>
                <a:lnTo>
                  <a:pt x="1968189" y="43289"/>
                </a:lnTo>
                <a:lnTo>
                  <a:pt x="2011476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11932" y="1985526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865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7" y="0"/>
                </a:lnTo>
                <a:lnTo>
                  <a:pt x="1889107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8" y="0"/>
                </a:lnTo>
                <a:lnTo>
                  <a:pt x="1889108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30154" y="1101490"/>
            <a:ext cx="1968500" cy="130175"/>
          </a:xfrm>
          <a:custGeom>
            <a:avLst/>
            <a:gdLst/>
            <a:ahLst/>
            <a:cxnLst/>
            <a:rect l="l" t="t" r="r" b="b"/>
            <a:pathLst>
              <a:path w="1968500" h="130175">
                <a:moveTo>
                  <a:pt x="0" y="0"/>
                </a:moveTo>
                <a:lnTo>
                  <a:pt x="1968188" y="0"/>
                </a:lnTo>
                <a:lnTo>
                  <a:pt x="1968188" y="129865"/>
                </a:lnTo>
                <a:lnTo>
                  <a:pt x="0" y="129865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98343" y="1058199"/>
            <a:ext cx="43815" cy="173355"/>
          </a:xfrm>
          <a:custGeom>
            <a:avLst/>
            <a:gdLst/>
            <a:ahLst/>
            <a:cxnLst/>
            <a:rect l="l" t="t" r="r" b="b"/>
            <a:pathLst>
              <a:path w="43815" h="173355">
                <a:moveTo>
                  <a:pt x="43287" y="0"/>
                </a:moveTo>
                <a:lnTo>
                  <a:pt x="0" y="43290"/>
                </a:lnTo>
                <a:lnTo>
                  <a:pt x="0" y="173155"/>
                </a:lnTo>
                <a:lnTo>
                  <a:pt x="43287" y="129867"/>
                </a:lnTo>
                <a:lnTo>
                  <a:pt x="4328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30154" y="1058199"/>
            <a:ext cx="2011680" cy="43815"/>
          </a:xfrm>
          <a:custGeom>
            <a:avLst/>
            <a:gdLst/>
            <a:ahLst/>
            <a:cxnLst/>
            <a:rect l="l" t="t" r="r" b="b"/>
            <a:pathLst>
              <a:path w="2011679" h="43815">
                <a:moveTo>
                  <a:pt x="2011476" y="0"/>
                </a:moveTo>
                <a:lnTo>
                  <a:pt x="43290" y="0"/>
                </a:lnTo>
                <a:lnTo>
                  <a:pt x="0" y="43290"/>
                </a:lnTo>
                <a:lnTo>
                  <a:pt x="1968188" y="43290"/>
                </a:lnTo>
                <a:lnTo>
                  <a:pt x="2011476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30154" y="1058199"/>
            <a:ext cx="2011680" cy="173355"/>
          </a:xfrm>
          <a:custGeom>
            <a:avLst/>
            <a:gdLst/>
            <a:ahLst/>
            <a:cxnLst/>
            <a:rect l="l" t="t" r="r" b="b"/>
            <a:pathLst>
              <a:path w="2011679" h="173355">
                <a:moveTo>
                  <a:pt x="0" y="43289"/>
                </a:moveTo>
                <a:lnTo>
                  <a:pt x="43289" y="0"/>
                </a:lnTo>
                <a:lnTo>
                  <a:pt x="2011476" y="0"/>
                </a:lnTo>
                <a:lnTo>
                  <a:pt x="2011476" y="129867"/>
                </a:lnTo>
                <a:lnTo>
                  <a:pt x="1968189" y="173155"/>
                </a:lnTo>
                <a:lnTo>
                  <a:pt x="0" y="173155"/>
                </a:lnTo>
                <a:lnTo>
                  <a:pt x="0" y="4328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30154" y="1058199"/>
            <a:ext cx="2011680" cy="43815"/>
          </a:xfrm>
          <a:custGeom>
            <a:avLst/>
            <a:gdLst/>
            <a:ahLst/>
            <a:cxnLst/>
            <a:rect l="l" t="t" r="r" b="b"/>
            <a:pathLst>
              <a:path w="2011679" h="43815">
                <a:moveTo>
                  <a:pt x="0" y="43289"/>
                </a:moveTo>
                <a:lnTo>
                  <a:pt x="1968189" y="43289"/>
                </a:lnTo>
                <a:lnTo>
                  <a:pt x="2011476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98343" y="1101489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865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56900" y="1410511"/>
            <a:ext cx="130175" cy="1878330"/>
          </a:xfrm>
          <a:custGeom>
            <a:avLst/>
            <a:gdLst/>
            <a:ahLst/>
            <a:cxnLst/>
            <a:rect l="l" t="t" r="r" b="b"/>
            <a:pathLst>
              <a:path w="130175" h="1878329">
                <a:moveTo>
                  <a:pt x="0" y="1878210"/>
                </a:moveTo>
                <a:lnTo>
                  <a:pt x="0" y="0"/>
                </a:lnTo>
                <a:lnTo>
                  <a:pt x="129866" y="0"/>
                </a:lnTo>
                <a:lnTo>
                  <a:pt x="129866" y="1878210"/>
                </a:lnTo>
                <a:lnTo>
                  <a:pt x="0" y="187821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13610" y="1367223"/>
            <a:ext cx="173355" cy="43815"/>
          </a:xfrm>
          <a:custGeom>
            <a:avLst/>
            <a:gdLst/>
            <a:ahLst/>
            <a:cxnLst/>
            <a:rect l="l" t="t" r="r" b="b"/>
            <a:pathLst>
              <a:path w="173354" h="43815">
                <a:moveTo>
                  <a:pt x="129866" y="0"/>
                </a:moveTo>
                <a:lnTo>
                  <a:pt x="0" y="0"/>
                </a:lnTo>
                <a:lnTo>
                  <a:pt x="43289" y="43287"/>
                </a:lnTo>
                <a:lnTo>
                  <a:pt x="173155" y="43287"/>
                </a:lnTo>
                <a:lnTo>
                  <a:pt x="129866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13610" y="1367223"/>
            <a:ext cx="43815" cy="1921510"/>
          </a:xfrm>
          <a:custGeom>
            <a:avLst/>
            <a:gdLst/>
            <a:ahLst/>
            <a:cxnLst/>
            <a:rect l="l" t="t" r="r" b="b"/>
            <a:pathLst>
              <a:path w="43815" h="1921510">
                <a:moveTo>
                  <a:pt x="0" y="0"/>
                </a:moveTo>
                <a:lnTo>
                  <a:pt x="0" y="1878210"/>
                </a:lnTo>
                <a:lnTo>
                  <a:pt x="43289" y="1921498"/>
                </a:lnTo>
                <a:lnTo>
                  <a:pt x="43289" y="43287"/>
                </a:lnTo>
                <a:lnTo>
                  <a:pt x="0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3610" y="1367223"/>
            <a:ext cx="173355" cy="1921510"/>
          </a:xfrm>
          <a:custGeom>
            <a:avLst/>
            <a:gdLst/>
            <a:ahLst/>
            <a:cxnLst/>
            <a:rect l="l" t="t" r="r" b="b"/>
            <a:pathLst>
              <a:path w="173354" h="1921510">
                <a:moveTo>
                  <a:pt x="43288" y="1921499"/>
                </a:moveTo>
                <a:lnTo>
                  <a:pt x="0" y="1878210"/>
                </a:lnTo>
                <a:lnTo>
                  <a:pt x="0" y="0"/>
                </a:lnTo>
                <a:lnTo>
                  <a:pt x="129866" y="0"/>
                </a:lnTo>
                <a:lnTo>
                  <a:pt x="173155" y="43288"/>
                </a:lnTo>
                <a:lnTo>
                  <a:pt x="173155" y="1921499"/>
                </a:lnTo>
                <a:lnTo>
                  <a:pt x="43288" y="192149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13610" y="1367223"/>
            <a:ext cx="43815" cy="1921510"/>
          </a:xfrm>
          <a:custGeom>
            <a:avLst/>
            <a:gdLst/>
            <a:ahLst/>
            <a:cxnLst/>
            <a:rect l="l" t="t" r="r" b="b"/>
            <a:pathLst>
              <a:path w="43815" h="1921510">
                <a:moveTo>
                  <a:pt x="43288" y="1921499"/>
                </a:moveTo>
                <a:lnTo>
                  <a:pt x="43288" y="43288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56899" y="1410511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866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993420" y="216221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43743" y="1561861"/>
            <a:ext cx="2093595" cy="1341755"/>
          </a:xfrm>
          <a:custGeom>
            <a:avLst/>
            <a:gdLst/>
            <a:ahLst/>
            <a:cxnLst/>
            <a:rect l="l" t="t" r="r" b="b"/>
            <a:pathLst>
              <a:path w="2093595" h="1341755">
                <a:moveTo>
                  <a:pt x="0" y="335413"/>
                </a:moveTo>
                <a:lnTo>
                  <a:pt x="335413" y="0"/>
                </a:lnTo>
                <a:lnTo>
                  <a:pt x="2093055" y="0"/>
                </a:lnTo>
                <a:lnTo>
                  <a:pt x="2093055" y="1006238"/>
                </a:lnTo>
                <a:lnTo>
                  <a:pt x="1757642" y="1341651"/>
                </a:lnTo>
                <a:lnTo>
                  <a:pt x="0" y="1341651"/>
                </a:lnTo>
                <a:lnTo>
                  <a:pt x="0" y="33541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43743" y="1561861"/>
            <a:ext cx="2093595" cy="335915"/>
          </a:xfrm>
          <a:custGeom>
            <a:avLst/>
            <a:gdLst/>
            <a:ahLst/>
            <a:cxnLst/>
            <a:rect l="l" t="t" r="r" b="b"/>
            <a:pathLst>
              <a:path w="2093595" h="335914">
                <a:moveTo>
                  <a:pt x="0" y="335413"/>
                </a:moveTo>
                <a:lnTo>
                  <a:pt x="1757642" y="335413"/>
                </a:lnTo>
                <a:lnTo>
                  <a:pt x="2093055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1385" y="1897274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237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754903" y="116506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109</a:t>
            </a:fld>
            <a:endParaRPr spc="-15" dirty="0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V</a:t>
            </a:r>
            <a:r>
              <a:rPr spc="-15" dirty="0"/>
              <a:t>is</a:t>
            </a:r>
            <a:r>
              <a:rPr spc="-30" dirty="0"/>
              <a:t>u</a:t>
            </a:r>
            <a:r>
              <a:rPr spc="-15" dirty="0"/>
              <a:t>alizi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A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75" dirty="0"/>
              <a:t>v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4520031" y="1022588"/>
            <a:ext cx="7349239" cy="5267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144" y="6104608"/>
            <a:ext cx="426593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ou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 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7368" y="2697563"/>
            <a:ext cx="28873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ap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128x13x13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ua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20" dirty="0">
                <a:latin typeface="Calibri"/>
                <a:cs typeface="Calibri"/>
              </a:rPr>
              <a:t>12</a:t>
            </a:r>
            <a:r>
              <a:rPr sz="2400" spc="-15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13x1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20" dirty="0"/>
              <a:t>s</a:t>
            </a:r>
            <a:r>
              <a:rPr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0" dirty="0"/>
              <a:t>w</a:t>
            </a:r>
            <a:r>
              <a:rPr dirty="0"/>
              <a:t>o</a:t>
            </a:r>
            <a:r>
              <a:rPr spc="-25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dirty="0"/>
              <a:t>m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25" dirty="0"/>
              <a:t>r</a:t>
            </a:r>
            <a:r>
              <a:rPr spc="-5" dirty="0"/>
              <a:t>i</a:t>
            </a:r>
            <a:r>
              <a:rPr dirty="0"/>
              <a:t>x</a:t>
            </a:r>
          </a:p>
        </p:txBody>
      </p:sp>
      <p:sp>
        <p:nvSpPr>
          <p:cNvPr id="3" name="object 3"/>
          <p:cNvSpPr/>
          <p:nvPr/>
        </p:nvSpPr>
        <p:spPr>
          <a:xfrm>
            <a:off x="2198693" y="1397364"/>
            <a:ext cx="2816064" cy="178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116" y="255069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9"/>
                </a:lnTo>
                <a:lnTo>
                  <a:pt x="47626" y="771399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76" y="1561853"/>
            <a:ext cx="2042999" cy="1532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544" y="3146040"/>
            <a:ext cx="5774690" cy="3139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public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ain.</a:t>
            </a:r>
            <a:endParaRPr sz="800">
              <a:latin typeface="Calibri"/>
              <a:cs typeface="Calibri"/>
            </a:endParaRPr>
          </a:p>
          <a:p>
            <a:pPr marL="12700" marR="187325">
              <a:lnSpc>
                <a:spcPct val="100699"/>
              </a:lnSpc>
              <a:spcBef>
                <a:spcPts val="595"/>
              </a:spcBef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224154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tw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ts val="2870"/>
              </a:lnSpc>
              <a:tabLst>
                <a:tab pos="1869439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trix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	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4759" y="2825471"/>
            <a:ext cx="25272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7940" y="2036510"/>
            <a:ext cx="223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7" y="0"/>
                </a:lnTo>
                <a:lnTo>
                  <a:pt x="1889107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8" y="0"/>
                </a:lnTo>
                <a:lnTo>
                  <a:pt x="1889108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93420" y="216221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43743" y="1561861"/>
            <a:ext cx="2093595" cy="1341755"/>
          </a:xfrm>
          <a:custGeom>
            <a:avLst/>
            <a:gdLst/>
            <a:ahLst/>
            <a:cxnLst/>
            <a:rect l="l" t="t" r="r" b="b"/>
            <a:pathLst>
              <a:path w="2093595" h="1341755">
                <a:moveTo>
                  <a:pt x="0" y="335413"/>
                </a:moveTo>
                <a:lnTo>
                  <a:pt x="335413" y="0"/>
                </a:lnTo>
                <a:lnTo>
                  <a:pt x="2093055" y="0"/>
                </a:lnTo>
                <a:lnTo>
                  <a:pt x="2093055" y="1006238"/>
                </a:lnTo>
                <a:lnTo>
                  <a:pt x="1757642" y="1341651"/>
                </a:lnTo>
                <a:lnTo>
                  <a:pt x="0" y="1341651"/>
                </a:lnTo>
                <a:lnTo>
                  <a:pt x="0" y="33541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3743" y="1561861"/>
            <a:ext cx="2093595" cy="335915"/>
          </a:xfrm>
          <a:custGeom>
            <a:avLst/>
            <a:gdLst/>
            <a:ahLst/>
            <a:cxnLst/>
            <a:rect l="l" t="t" r="r" b="b"/>
            <a:pathLst>
              <a:path w="2093595" h="335914">
                <a:moveTo>
                  <a:pt x="0" y="335413"/>
                </a:moveTo>
                <a:lnTo>
                  <a:pt x="1757642" y="335413"/>
                </a:lnTo>
                <a:lnTo>
                  <a:pt x="2093055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1385" y="1897274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237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54903" y="116506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110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60" dirty="0"/>
              <a:t>T</a:t>
            </a:r>
            <a:r>
              <a:rPr spc="-60" dirty="0"/>
              <a:t>e</a:t>
            </a:r>
            <a:r>
              <a:rPr spc="15" dirty="0"/>
              <a:t>x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65" dirty="0"/>
              <a:t>S</a:t>
            </a:r>
            <a:r>
              <a:rPr spc="-25" dirty="0"/>
              <a:t>y</a:t>
            </a:r>
            <a:r>
              <a:rPr spc="-70" dirty="0"/>
              <a:t>n</a:t>
            </a:r>
            <a:r>
              <a:rPr spc="-25" dirty="0"/>
              <a:t>th</a:t>
            </a:r>
            <a:r>
              <a:rPr spc="-5" dirty="0"/>
              <a:t>e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20" dirty="0"/>
              <a:t>s</a:t>
            </a:r>
            <a:r>
              <a:rPr dirty="0"/>
              <a:t> </a:t>
            </a:r>
            <a:r>
              <a:rPr spc="-15" dirty="0"/>
              <a:t>wi</a:t>
            </a:r>
            <a:r>
              <a:rPr spc="-20" dirty="0"/>
              <a:t>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5" dirty="0"/>
              <a:t>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0" dirty="0"/>
              <a:t>w</a:t>
            </a:r>
            <a:r>
              <a:rPr dirty="0"/>
              <a:t>o</a:t>
            </a:r>
            <a:r>
              <a:rPr spc="-25" dirty="0"/>
              <a:t>r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spc="-5" dirty="0"/>
              <a:t> </a:t>
            </a:r>
            <a:r>
              <a:rPr dirty="0"/>
              <a:t>G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dirty="0"/>
              <a:t>m</a:t>
            </a:r>
            <a:r>
              <a:rPr spc="-5" dirty="0"/>
              <a:t> </a:t>
            </a:r>
            <a:r>
              <a:rPr spc="-45" dirty="0"/>
              <a:t>M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25" dirty="0"/>
              <a:t>r</a:t>
            </a:r>
            <a:r>
              <a:rPr spc="-5" dirty="0"/>
              <a:t>i</a:t>
            </a:r>
            <a:r>
              <a:rPr dirty="0"/>
              <a:t>x</a:t>
            </a:r>
          </a:p>
        </p:txBody>
      </p:sp>
      <p:sp>
        <p:nvSpPr>
          <p:cNvPr id="3" name="object 3"/>
          <p:cNvSpPr/>
          <p:nvPr/>
        </p:nvSpPr>
        <p:spPr>
          <a:xfrm>
            <a:off x="2198693" y="1397364"/>
            <a:ext cx="2816064" cy="178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116" y="255069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9"/>
                </a:lnTo>
                <a:lnTo>
                  <a:pt x="47626" y="771399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544" y="3393612"/>
            <a:ext cx="55924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544" y="4494236"/>
            <a:ext cx="545274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tw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544" y="5590733"/>
            <a:ext cx="577469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  <a:tabLst>
                <a:tab pos="1869439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trix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	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376" y="1561853"/>
            <a:ext cx="2042999" cy="1532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2045" y="3146040"/>
            <a:ext cx="145161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public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666666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ain.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4759" y="2825471"/>
            <a:ext cx="25272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7940" y="2036510"/>
            <a:ext cx="2235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7" y="0"/>
                </a:lnTo>
                <a:lnTo>
                  <a:pt x="1889107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91339" y="1332431"/>
            <a:ext cx="1889125" cy="1914525"/>
          </a:xfrm>
          <a:custGeom>
            <a:avLst/>
            <a:gdLst/>
            <a:ahLst/>
            <a:cxnLst/>
            <a:rect l="l" t="t" r="r" b="b"/>
            <a:pathLst>
              <a:path w="1889125" h="1914525">
                <a:moveTo>
                  <a:pt x="0" y="0"/>
                </a:moveTo>
                <a:lnTo>
                  <a:pt x="1889108" y="0"/>
                </a:lnTo>
                <a:lnTo>
                  <a:pt x="1889108" y="1914301"/>
                </a:lnTo>
                <a:lnTo>
                  <a:pt x="0" y="19143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93420" y="216221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3743" y="1561861"/>
            <a:ext cx="2093595" cy="1341755"/>
          </a:xfrm>
          <a:custGeom>
            <a:avLst/>
            <a:gdLst/>
            <a:ahLst/>
            <a:cxnLst/>
            <a:rect l="l" t="t" r="r" b="b"/>
            <a:pathLst>
              <a:path w="2093595" h="1341755">
                <a:moveTo>
                  <a:pt x="0" y="335413"/>
                </a:moveTo>
                <a:lnTo>
                  <a:pt x="335413" y="0"/>
                </a:lnTo>
                <a:lnTo>
                  <a:pt x="2093055" y="0"/>
                </a:lnTo>
                <a:lnTo>
                  <a:pt x="2093055" y="1006238"/>
                </a:lnTo>
                <a:lnTo>
                  <a:pt x="1757642" y="1341651"/>
                </a:lnTo>
                <a:lnTo>
                  <a:pt x="0" y="1341651"/>
                </a:lnTo>
                <a:lnTo>
                  <a:pt x="0" y="33541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3743" y="1561861"/>
            <a:ext cx="2093595" cy="335915"/>
          </a:xfrm>
          <a:custGeom>
            <a:avLst/>
            <a:gdLst/>
            <a:ahLst/>
            <a:cxnLst/>
            <a:rect l="l" t="t" r="r" b="b"/>
            <a:pathLst>
              <a:path w="2093595" h="335914">
                <a:moveTo>
                  <a:pt x="0" y="335413"/>
                </a:moveTo>
                <a:lnTo>
                  <a:pt x="1757642" y="335413"/>
                </a:lnTo>
                <a:lnTo>
                  <a:pt x="2093055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01385" y="1897274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237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7749" y="3824177"/>
            <a:ext cx="27717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7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e;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111</a:t>
            </a:fld>
            <a:endParaRPr spc="-1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597749" y="4924800"/>
            <a:ext cx="2971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37030" algn="l"/>
              </a:tabLst>
            </a:pP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 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97749" y="5639070"/>
            <a:ext cx="2697480" cy="344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F</a:t>
            </a:r>
            <a:r>
              <a:rPr sz="2400" baseline="26041" dirty="0">
                <a:latin typeface="Calibri"/>
                <a:cs typeface="Calibri"/>
              </a:rPr>
              <a:t>T</a:t>
            </a:r>
            <a:endParaRPr sz="2400" baseline="26041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54903" y="1165061"/>
            <a:ext cx="1949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13" y="922688"/>
            <a:ext cx="458724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35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2735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141316"/>
            <a:ext cx="4377055" cy="4237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marR="25400" indent="-414655">
              <a:lnSpc>
                <a:spcPct val="100000"/>
              </a:lnSpc>
              <a:buSzPct val="65000"/>
              <a:buFont typeface="Calibri"/>
              <a:buAutoNum type="arabicPeriod" startAt="3"/>
              <a:tabLst>
                <a:tab pos="51752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 startAt="3"/>
            </a:pPr>
            <a:endParaRPr sz="2050">
              <a:latin typeface="Times New Roman"/>
              <a:cs typeface="Times New Roman"/>
            </a:endParaRPr>
          </a:p>
          <a:p>
            <a:pPr marL="1737360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516890" marR="640080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51752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marR="1460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516890" marR="31559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9096" y="2141316"/>
            <a:ext cx="2296160" cy="52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2725" algn="r">
              <a:lnSpc>
                <a:spcPct val="100000"/>
              </a:lnSpc>
            </a:pPr>
            <a:r>
              <a:rPr sz="2000" i="1" spc="-10" dirty="0">
                <a:latin typeface="Calibri"/>
                <a:cs typeface="Calibri"/>
              </a:rPr>
              <a:t>rix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429" y="2141316"/>
            <a:ext cx="4377055" cy="4237990"/>
          </a:xfrm>
          <a:custGeom>
            <a:avLst/>
            <a:gdLst/>
            <a:ahLst/>
            <a:cxnLst/>
            <a:rect l="l" t="t" r="r" b="b"/>
            <a:pathLst>
              <a:path w="4377055" h="4237990">
                <a:moveTo>
                  <a:pt x="0" y="0"/>
                </a:moveTo>
                <a:lnTo>
                  <a:pt x="4376527" y="0"/>
                </a:lnTo>
                <a:lnTo>
                  <a:pt x="4376527" y="4237692"/>
                </a:lnTo>
                <a:lnTo>
                  <a:pt x="0" y="42376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8820" y="1174076"/>
            <a:ext cx="4664710" cy="4980940"/>
          </a:xfrm>
          <a:custGeom>
            <a:avLst/>
            <a:gdLst/>
            <a:ahLst/>
            <a:cxnLst/>
            <a:rect l="l" t="t" r="r" b="b"/>
            <a:pathLst>
              <a:path w="4664709" h="4980940">
                <a:moveTo>
                  <a:pt x="0" y="0"/>
                </a:moveTo>
                <a:lnTo>
                  <a:pt x="4664596" y="0"/>
                </a:lnTo>
                <a:lnTo>
                  <a:pt x="4664596" y="4980330"/>
                </a:lnTo>
                <a:lnTo>
                  <a:pt x="0" y="49803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3992" y="1504708"/>
            <a:ext cx="1090930" cy="347980"/>
          </a:xfrm>
          <a:custGeom>
            <a:avLst/>
            <a:gdLst/>
            <a:ahLst/>
            <a:cxnLst/>
            <a:rect l="l" t="t" r="r" b="b"/>
            <a:pathLst>
              <a:path w="1090929" h="347980">
                <a:moveTo>
                  <a:pt x="0" y="0"/>
                </a:moveTo>
                <a:lnTo>
                  <a:pt x="1090494" y="0"/>
                </a:lnTo>
                <a:lnTo>
                  <a:pt x="1090494" y="347497"/>
                </a:lnTo>
                <a:lnTo>
                  <a:pt x="0" y="3474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97966" y="2305292"/>
            <a:ext cx="1090930" cy="347980"/>
          </a:xfrm>
          <a:custGeom>
            <a:avLst/>
            <a:gdLst/>
            <a:ahLst/>
            <a:cxnLst/>
            <a:rect l="l" t="t" r="r" b="b"/>
            <a:pathLst>
              <a:path w="1090929" h="347980">
                <a:moveTo>
                  <a:pt x="0" y="0"/>
                </a:moveTo>
                <a:lnTo>
                  <a:pt x="1090494" y="0"/>
                </a:lnTo>
                <a:lnTo>
                  <a:pt x="1090494" y="347496"/>
                </a:lnTo>
                <a:lnTo>
                  <a:pt x="0" y="347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96666" y="3094300"/>
            <a:ext cx="1090930" cy="347980"/>
          </a:xfrm>
          <a:custGeom>
            <a:avLst/>
            <a:gdLst/>
            <a:ahLst/>
            <a:cxnLst/>
            <a:rect l="l" t="t" r="r" b="b"/>
            <a:pathLst>
              <a:path w="1090929" h="347979">
                <a:moveTo>
                  <a:pt x="0" y="0"/>
                </a:moveTo>
                <a:lnTo>
                  <a:pt x="1090494" y="0"/>
                </a:lnTo>
                <a:lnTo>
                  <a:pt x="1090494" y="347496"/>
                </a:lnTo>
                <a:lnTo>
                  <a:pt x="0" y="347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83790" y="3813859"/>
            <a:ext cx="1090930" cy="347980"/>
          </a:xfrm>
          <a:custGeom>
            <a:avLst/>
            <a:gdLst/>
            <a:ahLst/>
            <a:cxnLst/>
            <a:rect l="l" t="t" r="r" b="b"/>
            <a:pathLst>
              <a:path w="1090929" h="347979">
                <a:moveTo>
                  <a:pt x="0" y="0"/>
                </a:moveTo>
                <a:lnTo>
                  <a:pt x="1090493" y="0"/>
                </a:lnTo>
                <a:lnTo>
                  <a:pt x="1090493" y="347496"/>
                </a:lnTo>
                <a:lnTo>
                  <a:pt x="0" y="3474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9096" y="2141316"/>
            <a:ext cx="2296160" cy="524510"/>
          </a:xfrm>
          <a:custGeom>
            <a:avLst/>
            <a:gdLst/>
            <a:ahLst/>
            <a:cxnLst/>
            <a:rect l="l" t="t" r="r" b="b"/>
            <a:pathLst>
              <a:path w="2296160" h="524510">
                <a:moveTo>
                  <a:pt x="0" y="0"/>
                </a:moveTo>
                <a:lnTo>
                  <a:pt x="2295890" y="0"/>
                </a:lnTo>
                <a:lnTo>
                  <a:pt x="2295890" y="524225"/>
                </a:lnTo>
                <a:lnTo>
                  <a:pt x="0" y="524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9917" y="81022"/>
            <a:ext cx="5605780" cy="1080135"/>
          </a:xfrm>
          <a:custGeom>
            <a:avLst/>
            <a:gdLst/>
            <a:ahLst/>
            <a:cxnLst/>
            <a:rect l="l" t="t" r="r" b="b"/>
            <a:pathLst>
              <a:path w="5605780" h="1080135">
                <a:moveTo>
                  <a:pt x="0" y="0"/>
                </a:moveTo>
                <a:lnTo>
                  <a:pt x="5605706" y="0"/>
                </a:lnTo>
                <a:lnTo>
                  <a:pt x="5605706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112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13" y="922688"/>
            <a:ext cx="4587240" cy="244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35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2735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2735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6355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29" y="3599727"/>
            <a:ext cx="4377055" cy="277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marR="640080" indent="-414655">
              <a:lnSpc>
                <a:spcPct val="100000"/>
              </a:lnSpc>
              <a:tabLst>
                <a:tab pos="516890" algn="l"/>
              </a:tabLst>
            </a:pPr>
            <a:r>
              <a:rPr sz="1300" dirty="0">
                <a:latin typeface="Calibri"/>
                <a:cs typeface="Calibri"/>
              </a:rPr>
              <a:t>4.	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marR="1460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516890" marR="31559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3599727"/>
            <a:ext cx="4377055" cy="2779395"/>
          </a:xfrm>
          <a:custGeom>
            <a:avLst/>
            <a:gdLst/>
            <a:ahLst/>
            <a:cxnLst/>
            <a:rect l="l" t="t" r="r" b="b"/>
            <a:pathLst>
              <a:path w="4377055" h="2779395">
                <a:moveTo>
                  <a:pt x="0" y="0"/>
                </a:moveTo>
                <a:lnTo>
                  <a:pt x="4376527" y="0"/>
                </a:lnTo>
                <a:lnTo>
                  <a:pt x="4376527" y="2779281"/>
                </a:lnTo>
                <a:lnTo>
                  <a:pt x="0" y="27792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6370" y="1174076"/>
            <a:ext cx="3727450" cy="4980940"/>
          </a:xfrm>
          <a:custGeom>
            <a:avLst/>
            <a:gdLst/>
            <a:ahLst/>
            <a:cxnLst/>
            <a:rect l="l" t="t" r="r" b="b"/>
            <a:pathLst>
              <a:path w="3727450" h="4980940">
                <a:moveTo>
                  <a:pt x="0" y="0"/>
                </a:moveTo>
                <a:lnTo>
                  <a:pt x="3727047" y="0"/>
                </a:lnTo>
                <a:lnTo>
                  <a:pt x="3727047" y="4980330"/>
                </a:lnTo>
                <a:lnTo>
                  <a:pt x="0" y="49803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9917" y="81022"/>
            <a:ext cx="5605780" cy="1080135"/>
          </a:xfrm>
          <a:custGeom>
            <a:avLst/>
            <a:gdLst/>
            <a:ahLst/>
            <a:cxnLst/>
            <a:rect l="l" t="t" r="r" b="b"/>
            <a:pathLst>
              <a:path w="5605780" h="1080135">
                <a:moveTo>
                  <a:pt x="0" y="0"/>
                </a:moveTo>
                <a:lnTo>
                  <a:pt x="5605706" y="0"/>
                </a:lnTo>
                <a:lnTo>
                  <a:pt x="5605706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91340" y="5393801"/>
            <a:ext cx="3727450" cy="485140"/>
          </a:xfrm>
          <a:custGeom>
            <a:avLst/>
            <a:gdLst/>
            <a:ahLst/>
            <a:cxnLst/>
            <a:rect l="l" t="t" r="r" b="b"/>
            <a:pathLst>
              <a:path w="3727450" h="485139">
                <a:moveTo>
                  <a:pt x="0" y="0"/>
                </a:moveTo>
                <a:lnTo>
                  <a:pt x="3727047" y="0"/>
                </a:lnTo>
                <a:lnTo>
                  <a:pt x="3727047" y="484742"/>
                </a:lnTo>
                <a:lnTo>
                  <a:pt x="0" y="4847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12417" y="928377"/>
            <a:ext cx="3727450" cy="485140"/>
          </a:xfrm>
          <a:custGeom>
            <a:avLst/>
            <a:gdLst/>
            <a:ahLst/>
            <a:cxnLst/>
            <a:rect l="l" t="t" r="r" b="b"/>
            <a:pathLst>
              <a:path w="3727450" h="485140">
                <a:moveTo>
                  <a:pt x="0" y="0"/>
                </a:moveTo>
                <a:lnTo>
                  <a:pt x="3727047" y="0"/>
                </a:lnTo>
                <a:lnTo>
                  <a:pt x="3727047" y="484741"/>
                </a:lnTo>
                <a:lnTo>
                  <a:pt x="0" y="4847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13" y="922688"/>
            <a:ext cx="4587240" cy="331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35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2735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2735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2735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355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27355" marR="940435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42735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29" y="4224759"/>
            <a:ext cx="4377055" cy="215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marR="1460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516890" marR="31559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51752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4224759"/>
            <a:ext cx="4377055" cy="2154555"/>
          </a:xfrm>
          <a:custGeom>
            <a:avLst/>
            <a:gdLst/>
            <a:ahLst/>
            <a:cxnLst/>
            <a:rect l="l" t="t" r="r" b="b"/>
            <a:pathLst>
              <a:path w="4377055" h="2154554">
                <a:moveTo>
                  <a:pt x="0" y="0"/>
                </a:moveTo>
                <a:lnTo>
                  <a:pt x="4376527" y="0"/>
                </a:lnTo>
                <a:lnTo>
                  <a:pt x="4376527" y="2154249"/>
                </a:lnTo>
                <a:lnTo>
                  <a:pt x="0" y="2154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6370" y="1174076"/>
            <a:ext cx="3727450" cy="4925695"/>
          </a:xfrm>
          <a:custGeom>
            <a:avLst/>
            <a:gdLst/>
            <a:ahLst/>
            <a:cxnLst/>
            <a:rect l="l" t="t" r="r" b="b"/>
            <a:pathLst>
              <a:path w="3727450" h="4925695">
                <a:moveTo>
                  <a:pt x="0" y="0"/>
                </a:moveTo>
                <a:lnTo>
                  <a:pt x="3727047" y="0"/>
                </a:lnTo>
                <a:lnTo>
                  <a:pt x="3727047" y="4925300"/>
                </a:lnTo>
                <a:lnTo>
                  <a:pt x="0" y="4925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9917" y="81022"/>
            <a:ext cx="5605780" cy="1080135"/>
          </a:xfrm>
          <a:custGeom>
            <a:avLst/>
            <a:gdLst/>
            <a:ahLst/>
            <a:cxnLst/>
            <a:rect l="l" t="t" r="r" b="b"/>
            <a:pathLst>
              <a:path w="5605780" h="1080135">
                <a:moveTo>
                  <a:pt x="0" y="0"/>
                </a:moveTo>
                <a:lnTo>
                  <a:pt x="5605706" y="0"/>
                </a:lnTo>
                <a:lnTo>
                  <a:pt x="5605706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5255" y="5260478"/>
            <a:ext cx="2082164" cy="839469"/>
          </a:xfrm>
          <a:custGeom>
            <a:avLst/>
            <a:gdLst/>
            <a:ahLst/>
            <a:cxnLst/>
            <a:rect l="l" t="t" r="r" b="b"/>
            <a:pathLst>
              <a:path w="2082165" h="839470">
                <a:moveTo>
                  <a:pt x="0" y="0"/>
                </a:moveTo>
                <a:lnTo>
                  <a:pt x="2081674" y="0"/>
                </a:lnTo>
                <a:lnTo>
                  <a:pt x="2081674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12417" y="928377"/>
            <a:ext cx="3727450" cy="485140"/>
          </a:xfrm>
          <a:custGeom>
            <a:avLst/>
            <a:gdLst/>
            <a:ahLst/>
            <a:cxnLst/>
            <a:rect l="l" t="t" r="r" b="b"/>
            <a:pathLst>
              <a:path w="3727450" h="485140">
                <a:moveTo>
                  <a:pt x="0" y="0"/>
                </a:moveTo>
                <a:lnTo>
                  <a:pt x="3727047" y="0"/>
                </a:lnTo>
                <a:lnTo>
                  <a:pt x="3727047" y="484741"/>
                </a:lnTo>
                <a:lnTo>
                  <a:pt x="0" y="4847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35719" y="5315507"/>
            <a:ext cx="1007744" cy="839469"/>
          </a:xfrm>
          <a:custGeom>
            <a:avLst/>
            <a:gdLst/>
            <a:ahLst/>
            <a:cxnLst/>
            <a:rect l="l" t="t" r="r" b="b"/>
            <a:pathLst>
              <a:path w="1007745" h="839470">
                <a:moveTo>
                  <a:pt x="0" y="0"/>
                </a:moveTo>
                <a:lnTo>
                  <a:pt x="1007491" y="0"/>
                </a:lnTo>
                <a:lnTo>
                  <a:pt x="1007491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35719" y="5280602"/>
            <a:ext cx="775503" cy="7986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114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223" y="922688"/>
            <a:ext cx="4596130" cy="392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3624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3624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55244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36245" marR="940435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43624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5609" marR="446405" indent="-423545">
              <a:lnSpc>
                <a:spcPct val="100000"/>
              </a:lnSpc>
              <a:tabLst>
                <a:tab pos="435609" algn="l"/>
              </a:tabLst>
            </a:pPr>
            <a:r>
              <a:rPr sz="1400" dirty="0">
                <a:latin typeface="Calibri"/>
                <a:cs typeface="Calibri"/>
              </a:rPr>
              <a:t>5.	</a:t>
            </a: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29" y="4885087"/>
            <a:ext cx="4377055" cy="149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marR="315595" indent="-423545">
              <a:lnSpc>
                <a:spcPct val="100000"/>
              </a:lnSpc>
              <a:buSzPct val="70000"/>
              <a:buFont typeface="Calibri"/>
              <a:buAutoNum type="arabicPeriod" startAt="6"/>
              <a:tabLst>
                <a:tab pos="51752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6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6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6"/>
              <a:tabLst>
                <a:tab pos="51752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4907664"/>
            <a:ext cx="4377055" cy="1471930"/>
          </a:xfrm>
          <a:custGeom>
            <a:avLst/>
            <a:gdLst/>
            <a:ahLst/>
            <a:cxnLst/>
            <a:rect l="l" t="t" r="r" b="b"/>
            <a:pathLst>
              <a:path w="4377055" h="1471929">
                <a:moveTo>
                  <a:pt x="0" y="0"/>
                </a:moveTo>
                <a:lnTo>
                  <a:pt x="4376527" y="0"/>
                </a:lnTo>
                <a:lnTo>
                  <a:pt x="4376527" y="1471343"/>
                </a:lnTo>
                <a:lnTo>
                  <a:pt x="0" y="14713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9917" y="81022"/>
            <a:ext cx="5605780" cy="1080135"/>
          </a:xfrm>
          <a:custGeom>
            <a:avLst/>
            <a:gdLst/>
            <a:ahLst/>
            <a:cxnLst/>
            <a:rect l="l" t="t" r="r" b="b"/>
            <a:pathLst>
              <a:path w="5605780" h="1080135">
                <a:moveTo>
                  <a:pt x="0" y="0"/>
                </a:moveTo>
                <a:lnTo>
                  <a:pt x="5605706" y="0"/>
                </a:lnTo>
                <a:lnTo>
                  <a:pt x="5605706" y="1079732"/>
                </a:lnTo>
                <a:lnTo>
                  <a:pt x="0" y="10797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75255" y="5260478"/>
            <a:ext cx="2082164" cy="839469"/>
          </a:xfrm>
          <a:custGeom>
            <a:avLst/>
            <a:gdLst/>
            <a:ahLst/>
            <a:cxnLst/>
            <a:rect l="l" t="t" r="r" b="b"/>
            <a:pathLst>
              <a:path w="2082165" h="839470">
                <a:moveTo>
                  <a:pt x="0" y="0"/>
                </a:moveTo>
                <a:lnTo>
                  <a:pt x="2081674" y="0"/>
                </a:lnTo>
                <a:lnTo>
                  <a:pt x="2081674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2417" y="928377"/>
            <a:ext cx="3727450" cy="229235"/>
          </a:xfrm>
          <a:custGeom>
            <a:avLst/>
            <a:gdLst/>
            <a:ahLst/>
            <a:cxnLst/>
            <a:rect l="l" t="t" r="r" b="b"/>
            <a:pathLst>
              <a:path w="3727450" h="229234">
                <a:moveTo>
                  <a:pt x="0" y="0"/>
                </a:moveTo>
                <a:lnTo>
                  <a:pt x="3727047" y="0"/>
                </a:lnTo>
                <a:lnTo>
                  <a:pt x="3727047" y="229090"/>
                </a:lnTo>
                <a:lnTo>
                  <a:pt x="0" y="2290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54721" y="5297881"/>
            <a:ext cx="1007744" cy="786130"/>
          </a:xfrm>
          <a:custGeom>
            <a:avLst/>
            <a:gdLst/>
            <a:ahLst/>
            <a:cxnLst/>
            <a:rect l="l" t="t" r="r" b="b"/>
            <a:pathLst>
              <a:path w="1007745" h="786129">
                <a:moveTo>
                  <a:pt x="0" y="785672"/>
                </a:moveTo>
                <a:lnTo>
                  <a:pt x="1007492" y="785672"/>
                </a:lnTo>
                <a:lnTo>
                  <a:pt x="1007492" y="0"/>
                </a:lnTo>
                <a:lnTo>
                  <a:pt x="0" y="0"/>
                </a:lnTo>
                <a:lnTo>
                  <a:pt x="0" y="785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42592" y="4919239"/>
            <a:ext cx="1508125" cy="379095"/>
          </a:xfrm>
          <a:custGeom>
            <a:avLst/>
            <a:gdLst/>
            <a:ahLst/>
            <a:cxnLst/>
            <a:rect l="l" t="t" r="r" b="b"/>
            <a:pathLst>
              <a:path w="1508125" h="379095">
                <a:moveTo>
                  <a:pt x="0" y="0"/>
                </a:moveTo>
                <a:lnTo>
                  <a:pt x="1507999" y="0"/>
                </a:lnTo>
                <a:lnTo>
                  <a:pt x="1507999" y="378641"/>
                </a:lnTo>
                <a:lnTo>
                  <a:pt x="0" y="378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7120" y="4224759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69600" y="3520631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93737" y="2723907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01873" y="1904034"/>
            <a:ext cx="1663064" cy="399415"/>
          </a:xfrm>
          <a:custGeom>
            <a:avLst/>
            <a:gdLst/>
            <a:ahLst/>
            <a:cxnLst/>
            <a:rect l="l" t="t" r="r" b="b"/>
            <a:pathLst>
              <a:path w="1663065" h="399414">
                <a:moveTo>
                  <a:pt x="0" y="0"/>
                </a:moveTo>
                <a:lnTo>
                  <a:pt x="1662896" y="0"/>
                </a:lnTo>
                <a:lnTo>
                  <a:pt x="166289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91285" y="1732343"/>
            <a:ext cx="1306195" cy="399415"/>
          </a:xfrm>
          <a:custGeom>
            <a:avLst/>
            <a:gdLst/>
            <a:ahLst/>
            <a:cxnLst/>
            <a:rect l="l" t="t" r="r" b="b"/>
            <a:pathLst>
              <a:path w="1306195" h="399414">
                <a:moveTo>
                  <a:pt x="0" y="0"/>
                </a:moveTo>
                <a:lnTo>
                  <a:pt x="1306010" y="0"/>
                </a:lnTo>
                <a:lnTo>
                  <a:pt x="1306010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7938" y="2486626"/>
            <a:ext cx="1119505" cy="399415"/>
          </a:xfrm>
          <a:custGeom>
            <a:avLst/>
            <a:gdLst/>
            <a:ahLst/>
            <a:cxnLst/>
            <a:rect l="l" t="t" r="r" b="b"/>
            <a:pathLst>
              <a:path w="1119504" h="399414">
                <a:moveTo>
                  <a:pt x="0" y="0"/>
                </a:moveTo>
                <a:lnTo>
                  <a:pt x="1118886" y="0"/>
                </a:lnTo>
                <a:lnTo>
                  <a:pt x="111888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8294" y="3287208"/>
            <a:ext cx="978535" cy="399415"/>
          </a:xfrm>
          <a:custGeom>
            <a:avLst/>
            <a:gdLst/>
            <a:ahLst/>
            <a:cxnLst/>
            <a:rect l="l" t="t" r="r" b="b"/>
            <a:pathLst>
              <a:path w="978534" h="399414">
                <a:moveTo>
                  <a:pt x="0" y="0"/>
                </a:moveTo>
                <a:lnTo>
                  <a:pt x="978060" y="0"/>
                </a:lnTo>
                <a:lnTo>
                  <a:pt x="978060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20224" y="4053066"/>
            <a:ext cx="768350" cy="399415"/>
          </a:xfrm>
          <a:custGeom>
            <a:avLst/>
            <a:gdLst/>
            <a:ahLst/>
            <a:cxnLst/>
            <a:rect l="l" t="t" r="r" b="b"/>
            <a:pathLst>
              <a:path w="768350" h="399414">
                <a:moveTo>
                  <a:pt x="0" y="0"/>
                </a:moveTo>
                <a:lnTo>
                  <a:pt x="767786" y="0"/>
                </a:lnTo>
                <a:lnTo>
                  <a:pt x="76778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10577" y="4795776"/>
            <a:ext cx="534670" cy="399415"/>
          </a:xfrm>
          <a:custGeom>
            <a:avLst/>
            <a:gdLst/>
            <a:ahLst/>
            <a:cxnLst/>
            <a:rect l="l" t="t" r="r" b="b"/>
            <a:pathLst>
              <a:path w="534670" h="399414">
                <a:moveTo>
                  <a:pt x="0" y="0"/>
                </a:moveTo>
                <a:lnTo>
                  <a:pt x="534363" y="0"/>
                </a:lnTo>
                <a:lnTo>
                  <a:pt x="534363" y="399326"/>
                </a:lnTo>
                <a:lnTo>
                  <a:pt x="0" y="3993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35719" y="5280602"/>
            <a:ext cx="775503" cy="7986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115</a:t>
            </a:fld>
            <a:endParaRPr spc="-15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223" y="922688"/>
            <a:ext cx="4596130" cy="453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3624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3624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55244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36245" marR="940435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43624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marR="44640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436245" marR="6159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29" y="5428527"/>
            <a:ext cx="4377055" cy="950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7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7"/>
              <a:tabLst>
                <a:tab pos="51752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516890" indent="-423545">
              <a:lnSpc>
                <a:spcPct val="100000"/>
              </a:lnSpc>
              <a:buSzPct val="70000"/>
              <a:buFont typeface="Calibri"/>
              <a:buAutoNum type="arabicPeriod" startAt="7"/>
              <a:tabLst>
                <a:tab pos="51752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5428527"/>
            <a:ext cx="4377055" cy="950594"/>
          </a:xfrm>
          <a:custGeom>
            <a:avLst/>
            <a:gdLst/>
            <a:ahLst/>
            <a:cxnLst/>
            <a:rect l="l" t="t" r="r" b="b"/>
            <a:pathLst>
              <a:path w="4377055" h="950595">
                <a:moveTo>
                  <a:pt x="0" y="0"/>
                </a:moveTo>
                <a:lnTo>
                  <a:pt x="4376527" y="0"/>
                </a:lnTo>
                <a:lnTo>
                  <a:pt x="4376527" y="950480"/>
                </a:lnTo>
                <a:lnTo>
                  <a:pt x="0" y="9504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5255" y="5260478"/>
            <a:ext cx="2082164" cy="839469"/>
          </a:xfrm>
          <a:custGeom>
            <a:avLst/>
            <a:gdLst/>
            <a:ahLst/>
            <a:cxnLst/>
            <a:rect l="l" t="t" r="r" b="b"/>
            <a:pathLst>
              <a:path w="2082165" h="839470">
                <a:moveTo>
                  <a:pt x="0" y="0"/>
                </a:moveTo>
                <a:lnTo>
                  <a:pt x="2081674" y="0"/>
                </a:lnTo>
                <a:lnTo>
                  <a:pt x="2081674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54721" y="5297881"/>
            <a:ext cx="1007744" cy="786130"/>
          </a:xfrm>
          <a:custGeom>
            <a:avLst/>
            <a:gdLst/>
            <a:ahLst/>
            <a:cxnLst/>
            <a:rect l="l" t="t" r="r" b="b"/>
            <a:pathLst>
              <a:path w="1007745" h="786129">
                <a:moveTo>
                  <a:pt x="0" y="785672"/>
                </a:moveTo>
                <a:lnTo>
                  <a:pt x="1007492" y="785672"/>
                </a:lnTo>
                <a:lnTo>
                  <a:pt x="1007492" y="0"/>
                </a:lnTo>
                <a:lnTo>
                  <a:pt x="0" y="0"/>
                </a:lnTo>
                <a:lnTo>
                  <a:pt x="0" y="785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42592" y="4919239"/>
            <a:ext cx="1508125" cy="379095"/>
          </a:xfrm>
          <a:custGeom>
            <a:avLst/>
            <a:gdLst/>
            <a:ahLst/>
            <a:cxnLst/>
            <a:rect l="l" t="t" r="r" b="b"/>
            <a:pathLst>
              <a:path w="1508125" h="379095">
                <a:moveTo>
                  <a:pt x="0" y="0"/>
                </a:moveTo>
                <a:lnTo>
                  <a:pt x="1507999" y="0"/>
                </a:lnTo>
                <a:lnTo>
                  <a:pt x="1507999" y="378641"/>
                </a:lnTo>
                <a:lnTo>
                  <a:pt x="0" y="378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7120" y="4224759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69600" y="3520631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93737" y="2723907"/>
            <a:ext cx="1508125" cy="346075"/>
          </a:xfrm>
          <a:custGeom>
            <a:avLst/>
            <a:gdLst/>
            <a:ahLst/>
            <a:cxnLst/>
            <a:rect l="l" t="t" r="r" b="b"/>
            <a:pathLst>
              <a:path w="1508125" h="346075">
                <a:moveTo>
                  <a:pt x="0" y="0"/>
                </a:moveTo>
                <a:lnTo>
                  <a:pt x="1507999" y="0"/>
                </a:lnTo>
                <a:lnTo>
                  <a:pt x="1507999" y="345845"/>
                </a:lnTo>
                <a:lnTo>
                  <a:pt x="0" y="34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01873" y="1904034"/>
            <a:ext cx="1663064" cy="399415"/>
          </a:xfrm>
          <a:custGeom>
            <a:avLst/>
            <a:gdLst/>
            <a:ahLst/>
            <a:cxnLst/>
            <a:rect l="l" t="t" r="r" b="b"/>
            <a:pathLst>
              <a:path w="1663065" h="399414">
                <a:moveTo>
                  <a:pt x="0" y="0"/>
                </a:moveTo>
                <a:lnTo>
                  <a:pt x="1662896" y="0"/>
                </a:lnTo>
                <a:lnTo>
                  <a:pt x="166289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1285" y="1732343"/>
            <a:ext cx="1306195" cy="399415"/>
          </a:xfrm>
          <a:custGeom>
            <a:avLst/>
            <a:gdLst/>
            <a:ahLst/>
            <a:cxnLst/>
            <a:rect l="l" t="t" r="r" b="b"/>
            <a:pathLst>
              <a:path w="1306195" h="399414">
                <a:moveTo>
                  <a:pt x="0" y="0"/>
                </a:moveTo>
                <a:lnTo>
                  <a:pt x="1306010" y="0"/>
                </a:lnTo>
                <a:lnTo>
                  <a:pt x="1306010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27938" y="2486626"/>
            <a:ext cx="1119505" cy="399415"/>
          </a:xfrm>
          <a:custGeom>
            <a:avLst/>
            <a:gdLst/>
            <a:ahLst/>
            <a:cxnLst/>
            <a:rect l="l" t="t" r="r" b="b"/>
            <a:pathLst>
              <a:path w="1119504" h="399414">
                <a:moveTo>
                  <a:pt x="0" y="0"/>
                </a:moveTo>
                <a:lnTo>
                  <a:pt x="1118886" y="0"/>
                </a:lnTo>
                <a:lnTo>
                  <a:pt x="111888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18294" y="3287208"/>
            <a:ext cx="978535" cy="399415"/>
          </a:xfrm>
          <a:custGeom>
            <a:avLst/>
            <a:gdLst/>
            <a:ahLst/>
            <a:cxnLst/>
            <a:rect l="l" t="t" r="r" b="b"/>
            <a:pathLst>
              <a:path w="978534" h="399414">
                <a:moveTo>
                  <a:pt x="0" y="0"/>
                </a:moveTo>
                <a:lnTo>
                  <a:pt x="978060" y="0"/>
                </a:lnTo>
                <a:lnTo>
                  <a:pt x="978060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0224" y="4053066"/>
            <a:ext cx="768350" cy="399415"/>
          </a:xfrm>
          <a:custGeom>
            <a:avLst/>
            <a:gdLst/>
            <a:ahLst/>
            <a:cxnLst/>
            <a:rect l="l" t="t" r="r" b="b"/>
            <a:pathLst>
              <a:path w="768350" h="399414">
                <a:moveTo>
                  <a:pt x="0" y="0"/>
                </a:moveTo>
                <a:lnTo>
                  <a:pt x="767786" y="0"/>
                </a:lnTo>
                <a:lnTo>
                  <a:pt x="767786" y="399327"/>
                </a:lnTo>
                <a:lnTo>
                  <a:pt x="0" y="3993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0577" y="4795776"/>
            <a:ext cx="534670" cy="399415"/>
          </a:xfrm>
          <a:custGeom>
            <a:avLst/>
            <a:gdLst/>
            <a:ahLst/>
            <a:cxnLst/>
            <a:rect l="l" t="t" r="r" b="b"/>
            <a:pathLst>
              <a:path w="534670" h="399414">
                <a:moveTo>
                  <a:pt x="0" y="0"/>
                </a:moveTo>
                <a:lnTo>
                  <a:pt x="534363" y="0"/>
                </a:lnTo>
                <a:lnTo>
                  <a:pt x="534363" y="399326"/>
                </a:lnTo>
                <a:lnTo>
                  <a:pt x="0" y="3993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5719" y="5280602"/>
            <a:ext cx="775503" cy="7986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116</a:t>
            </a:fld>
            <a:endParaRPr spc="-15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223" y="922688"/>
            <a:ext cx="4596130" cy="514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3624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3624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55244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36245" marR="940435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43624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marR="44640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436245" marR="6159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29" y="6079255"/>
            <a:ext cx="4377055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ct val="100000"/>
              </a:lnSpc>
              <a:tabLst>
                <a:tab pos="516890" algn="l"/>
              </a:tabLst>
            </a:pPr>
            <a:r>
              <a:rPr sz="1400" dirty="0">
                <a:latin typeface="Calibri"/>
                <a:cs typeface="Calibri"/>
              </a:rPr>
              <a:t>9.	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9" y="6079255"/>
            <a:ext cx="4377055" cy="300355"/>
          </a:xfrm>
          <a:custGeom>
            <a:avLst/>
            <a:gdLst/>
            <a:ahLst/>
            <a:cxnLst/>
            <a:rect l="l" t="t" r="r" b="b"/>
            <a:pathLst>
              <a:path w="4377055" h="300354">
                <a:moveTo>
                  <a:pt x="0" y="0"/>
                </a:moveTo>
                <a:lnTo>
                  <a:pt x="4376527" y="0"/>
                </a:lnTo>
                <a:lnTo>
                  <a:pt x="4376527" y="299752"/>
                </a:lnTo>
                <a:lnTo>
                  <a:pt x="0" y="2997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5255" y="5260478"/>
            <a:ext cx="2082164" cy="839469"/>
          </a:xfrm>
          <a:custGeom>
            <a:avLst/>
            <a:gdLst/>
            <a:ahLst/>
            <a:cxnLst/>
            <a:rect l="l" t="t" r="r" b="b"/>
            <a:pathLst>
              <a:path w="2082165" h="839470">
                <a:moveTo>
                  <a:pt x="0" y="0"/>
                </a:moveTo>
                <a:lnTo>
                  <a:pt x="2081674" y="0"/>
                </a:lnTo>
                <a:lnTo>
                  <a:pt x="2081674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35719" y="5280602"/>
            <a:ext cx="775503" cy="7986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117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3244"/>
            <a:ext cx="500951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4400" y="1206462"/>
            <a:ext cx="7467600" cy="4947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223" y="922688"/>
            <a:ext cx="4596130" cy="544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GG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19)</a:t>
            </a:r>
            <a:endParaRPr sz="2000">
              <a:latin typeface="Calibri"/>
              <a:cs typeface="Calibri"/>
            </a:endParaRPr>
          </a:p>
          <a:p>
            <a:pPr marL="436245" marR="5080" indent="-414655" algn="just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npu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4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v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er;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i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H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25" dirty="0">
                <a:latin typeface="Calibri"/>
                <a:cs typeface="Calibri"/>
              </a:rPr>
              <a:t>W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endParaRPr sz="1950" baseline="-19230">
              <a:latin typeface="Calibri"/>
              <a:cs typeface="Calibri"/>
            </a:endParaRPr>
          </a:p>
          <a:p>
            <a:pPr marL="436245" marR="69215" indent="-414655">
              <a:lnSpc>
                <a:spcPct val="100000"/>
              </a:lnSpc>
              <a:buSzPct val="65000"/>
              <a:buFont typeface="Calibri"/>
              <a:buAutoNum type="arabicPeriod"/>
              <a:tabLst>
                <a:tab pos="436245" algn="l"/>
              </a:tabLst>
            </a:pPr>
            <a:r>
              <a:rPr sz="2000" spc="-6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Gr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m</a:t>
            </a:r>
            <a:r>
              <a:rPr sz="2000" i="1" spc="5" dirty="0">
                <a:latin typeface="Calibri"/>
                <a:cs typeface="Calibri"/>
              </a:rPr>
              <a:t> m</a:t>
            </a:r>
            <a:r>
              <a:rPr sz="2000" i="1" spc="-5" dirty="0">
                <a:latin typeface="Calibri"/>
                <a:cs typeface="Calibri"/>
              </a:rPr>
              <a:t>a</a:t>
            </a:r>
            <a:r>
              <a:rPr sz="2000" i="1" spc="-10" dirty="0">
                <a:latin typeface="Calibri"/>
                <a:cs typeface="Calibri"/>
              </a:rPr>
              <a:t>tr</a:t>
            </a:r>
            <a:r>
              <a:rPr sz="2000" i="1" dirty="0">
                <a:latin typeface="Calibri"/>
                <a:cs typeface="Calibri"/>
              </a:rPr>
              <a:t>ix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odu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55244" algn="ctr">
              <a:lnSpc>
                <a:spcPct val="100000"/>
              </a:lnSpc>
            </a:pP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7" baseline="-19230" dirty="0">
                <a:latin typeface="Calibri"/>
                <a:cs typeface="Calibri"/>
              </a:rPr>
              <a:t>i</a:t>
            </a:r>
            <a:r>
              <a:rPr sz="1950" baseline="-19230" dirty="0">
                <a:latin typeface="Calibri"/>
                <a:cs typeface="Calibri"/>
              </a:rPr>
              <a:t> </a:t>
            </a:r>
            <a:r>
              <a:rPr sz="1950" spc="-217" baseline="-192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×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1950" spc="-7" baseline="-1923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436245" marR="940435" indent="-414655">
              <a:lnSpc>
                <a:spcPct val="100000"/>
              </a:lnSpc>
              <a:buSzPct val="65000"/>
              <a:buFont typeface="Calibri"/>
              <a:buAutoNum type="arabicPeriod" startAt="4"/>
              <a:tabLst>
                <a:tab pos="436245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iali</a:t>
            </a:r>
            <a:r>
              <a:rPr sz="2000" spc="-50" dirty="0">
                <a:latin typeface="Calibri"/>
                <a:cs typeface="Calibri"/>
              </a:rPr>
              <a:t>z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ndo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marR="44640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436245" marR="615950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ce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20" dirty="0">
                <a:latin typeface="Calibri"/>
                <a:cs typeface="Calibri"/>
              </a:rPr>
              <a:t>Ma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buSzPct val="70000"/>
              <a:buFont typeface="Calibri"/>
              <a:buAutoNum type="arabicPeriod" startAt="5"/>
              <a:tabLst>
                <a:tab pos="436245" algn="l"/>
              </a:tabLst>
            </a:pP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7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429" y="2915517"/>
            <a:ext cx="1737360" cy="70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1446" y="199161"/>
            <a:ext cx="3045482" cy="79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73845" y="166774"/>
            <a:ext cx="2101778" cy="86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4429" y="2915517"/>
            <a:ext cx="1709587" cy="70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75255" y="5260478"/>
            <a:ext cx="2082164" cy="839469"/>
          </a:xfrm>
          <a:custGeom>
            <a:avLst/>
            <a:gdLst/>
            <a:ahLst/>
            <a:cxnLst/>
            <a:rect l="l" t="t" r="r" b="b"/>
            <a:pathLst>
              <a:path w="2082165" h="839470">
                <a:moveTo>
                  <a:pt x="0" y="0"/>
                </a:moveTo>
                <a:lnTo>
                  <a:pt x="2081674" y="0"/>
                </a:lnTo>
                <a:lnTo>
                  <a:pt x="2081674" y="838900"/>
                </a:lnTo>
                <a:lnTo>
                  <a:pt x="0" y="83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118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41" y="415906"/>
            <a:ext cx="30029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 </a:t>
            </a:r>
            <a:r>
              <a:rPr sz="4000" b="0" spc="-70" dirty="0">
                <a:latin typeface="Calibri Light"/>
                <a:cs typeface="Calibri Light"/>
              </a:rPr>
              <a:t>S</a:t>
            </a:r>
            <a:r>
              <a:rPr sz="4000" b="0" spc="-20" dirty="0">
                <a:latin typeface="Calibri Light"/>
                <a:cs typeface="Calibri Light"/>
              </a:rPr>
              <a:t>y</a:t>
            </a:r>
            <a:r>
              <a:rPr sz="4000" b="0" spc="-65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19" y="6225299"/>
            <a:ext cx="39420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Te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Sy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NIP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 2015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458" y="2536879"/>
            <a:ext cx="3258185" cy="176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700"/>
              </a:lnSpc>
            </a:pPr>
            <a:r>
              <a:rPr sz="2650" spc="-45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spc="-35" dirty="0">
                <a:latin typeface="Calibri"/>
                <a:cs typeface="Calibri"/>
              </a:rPr>
              <a:t>s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ruc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x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u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e </a:t>
            </a:r>
            <a:r>
              <a:rPr sz="2650" spc="-5" dirty="0">
                <a:latin typeface="Calibri"/>
                <a:cs typeface="Calibri"/>
              </a:rPr>
              <a:t>f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m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he</a:t>
            </a:r>
            <a:r>
              <a:rPr sz="265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5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y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55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s 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25" dirty="0">
                <a:latin typeface="Calibri"/>
                <a:cs typeface="Calibri"/>
              </a:rPr>
              <a:t>c</a:t>
            </a:r>
            <a:r>
              <a:rPr sz="2650" spc="-20" dirty="0">
                <a:latin typeface="Calibri"/>
                <a:cs typeface="Calibri"/>
              </a:rPr>
              <a:t>o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55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l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30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7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u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 </a:t>
            </a:r>
            <a:r>
              <a:rPr sz="2650" spc="-5" dirty="0">
                <a:latin typeface="Calibri"/>
                <a:cs typeface="Calibri"/>
              </a:rPr>
              <a:t>f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m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npu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spc="-4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x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u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0959" y="127322"/>
            <a:ext cx="7369449" cy="1673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5028" y="1656193"/>
            <a:ext cx="7283451" cy="1551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7097" y="3242787"/>
            <a:ext cx="7299331" cy="1551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1802" y="4829432"/>
            <a:ext cx="7283452" cy="1571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119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40" dirty="0"/>
              <a:t>M</a:t>
            </a:r>
            <a:r>
              <a:rPr spc="-55" dirty="0"/>
              <a:t>a</a:t>
            </a:r>
            <a:r>
              <a:rPr dirty="0"/>
              <a:t>x</a:t>
            </a:r>
            <a:r>
              <a:rPr spc="-10" dirty="0"/>
              <a:t>i</a:t>
            </a:r>
            <a:r>
              <a:rPr spc="-5" dirty="0"/>
              <a:t>m</a:t>
            </a:r>
            <a:r>
              <a:rPr spc="-15" dirty="0"/>
              <a:t>ally</a:t>
            </a:r>
            <a:r>
              <a:rPr spc="-10" dirty="0"/>
              <a:t> </a:t>
            </a:r>
            <a:r>
              <a:rPr spc="-5" dirty="0"/>
              <a:t>A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75" dirty="0"/>
              <a:t>v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105" dirty="0"/>
              <a:t>P</a:t>
            </a:r>
            <a:r>
              <a:rPr spc="-55" dirty="0"/>
              <a:t>a</a:t>
            </a:r>
            <a:r>
              <a:rPr spc="-65" dirty="0"/>
              <a:t>t</a:t>
            </a:r>
            <a:r>
              <a:rPr spc="-25" dirty="0"/>
              <a:t>ch</a:t>
            </a:r>
            <a:r>
              <a:rPr spc="-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340843" y="1164690"/>
            <a:ext cx="1784437" cy="1784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0015" y="1415206"/>
            <a:ext cx="4121219" cy="1378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6668" y="2345575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5" y="771399"/>
                </a:lnTo>
                <a:lnTo>
                  <a:pt x="47625" y="771399"/>
                </a:lnTo>
                <a:lnTo>
                  <a:pt x="47625" y="76200"/>
                </a:lnTo>
                <a:close/>
              </a:path>
              <a:path w="76200" h="771525">
                <a:moveTo>
                  <a:pt x="38098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0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8119" y="3313043"/>
            <a:ext cx="5105400" cy="185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5" dirty="0">
                <a:latin typeface="Calibri"/>
                <a:cs typeface="Calibri"/>
              </a:rPr>
              <a:t>ay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15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 </a:t>
            </a:r>
            <a:r>
              <a:rPr sz="2500" spc="-20" dirty="0">
                <a:latin typeface="Calibri"/>
                <a:cs typeface="Calibri"/>
              </a:rPr>
              <a:t>12</a:t>
            </a:r>
            <a:r>
              <a:rPr sz="2500" spc="-15" dirty="0">
                <a:latin typeface="Calibri"/>
                <a:cs typeface="Calibri"/>
              </a:rPr>
              <a:t>8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17</a:t>
            </a:r>
            <a:r>
              <a:rPr sz="2500" spc="-5" dirty="0">
                <a:latin typeface="Calibri"/>
                <a:cs typeface="Calibri"/>
              </a:rPr>
              <a:t>/</a:t>
            </a:r>
            <a:r>
              <a:rPr sz="2500" spc="-20" dirty="0">
                <a:latin typeface="Calibri"/>
                <a:cs typeface="Calibri"/>
              </a:rPr>
              <a:t>12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10" dirty="0">
                <a:latin typeface="Calibri"/>
                <a:cs typeface="Calibri"/>
              </a:rPr>
              <a:t>,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119" y="5586343"/>
            <a:ext cx="553529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su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51951" y="345838"/>
            <a:ext cx="4405318" cy="2683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80327" y="3148423"/>
            <a:ext cx="4348582" cy="265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7184" y="5848328"/>
            <a:ext cx="470027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pli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ll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5                               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obias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rg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ey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y,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ho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ox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ill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 wi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65268"/>
            <a:ext cx="88855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y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25" dirty="0">
                <a:latin typeface="Calibri Light"/>
                <a:cs typeface="Calibri Light"/>
              </a:rPr>
              <a:t>the</a:t>
            </a:r>
            <a:r>
              <a:rPr sz="4000" b="0" spc="-15" dirty="0">
                <a:latin typeface="Calibri Light"/>
                <a:cs typeface="Calibri Light"/>
              </a:rPr>
              <a:t>sis: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60" dirty="0">
                <a:latin typeface="Calibri Light"/>
                <a:cs typeface="Calibri Light"/>
              </a:rPr>
              <a:t>T</a:t>
            </a:r>
            <a:r>
              <a:rPr sz="4000" b="0" spc="-60" dirty="0">
                <a:latin typeface="Calibri Light"/>
                <a:cs typeface="Calibri Light"/>
              </a:rPr>
              <a:t>e</a:t>
            </a:r>
            <a:r>
              <a:rPr sz="4000" b="0" spc="15" dirty="0">
                <a:latin typeface="Calibri Light"/>
                <a:cs typeface="Calibri Light"/>
              </a:rPr>
              <a:t>x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=</a:t>
            </a:r>
            <a:r>
              <a:rPr sz="4000" b="0" spc="-15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Ar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rk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0213" y="934585"/>
            <a:ext cx="8035250" cy="271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5198" y="1838101"/>
            <a:ext cx="2075814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225" dirty="0">
                <a:latin typeface="Calibri"/>
                <a:cs typeface="Calibri"/>
              </a:rPr>
              <a:t>T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yn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73" y="6169405"/>
            <a:ext cx="63455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igu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ro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 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120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65268"/>
            <a:ext cx="1082929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ty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5" dirty="0">
                <a:latin typeface="Calibri Light"/>
                <a:cs typeface="Calibri Light"/>
              </a:rPr>
              <a:t>s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80" dirty="0">
                <a:latin typeface="Calibri Light"/>
                <a:cs typeface="Calibri Light"/>
              </a:rPr>
              <a:t>F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tu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+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dirty="0">
                <a:latin typeface="Calibri Light"/>
                <a:cs typeface="Calibri Light"/>
              </a:rPr>
              <a:t>m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40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truct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0213" y="934585"/>
            <a:ext cx="8035250" cy="271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5198" y="1838101"/>
            <a:ext cx="2075814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225" dirty="0">
                <a:latin typeface="Calibri"/>
                <a:cs typeface="Calibri"/>
              </a:rPr>
              <a:t>T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yn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4257" y="3742219"/>
            <a:ext cx="8896083" cy="2326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2733" y="4586262"/>
            <a:ext cx="190182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73" y="6169405"/>
            <a:ext cx="63455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igu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ro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 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121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3" name="object 3"/>
          <p:cNvSpPr/>
          <p:nvPr/>
        </p:nvSpPr>
        <p:spPr>
          <a:xfrm>
            <a:off x="230638" y="2241793"/>
            <a:ext cx="3165884" cy="2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5149" y="2203620"/>
            <a:ext cx="3799043" cy="2374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4320" y="1830268"/>
            <a:ext cx="1840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9579" y="1830268"/>
            <a:ext cx="1451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St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465" y="3364381"/>
            <a:ext cx="227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252" y="4739265"/>
            <a:ext cx="16008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3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951" y="4843892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266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3051" y="4843892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23367" y="4698601"/>
            <a:ext cx="202057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he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16803" y="2279966"/>
            <a:ext cx="3064069" cy="2298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92130" y="3453658"/>
            <a:ext cx="227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168" y="6199653"/>
            <a:ext cx="40220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ans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usin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6</a:t>
            </a:r>
            <a:r>
              <a:rPr spc="-20"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0754" y="1830268"/>
            <a:ext cx="1737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16802" y="2279966"/>
            <a:ext cx="3064510" cy="229806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 rtlCol="0">
            <a:spAutoFit/>
          </a:bodyPr>
          <a:lstStyle/>
          <a:p>
            <a:pPr marL="258445" marR="250825" algn="ctr">
              <a:lnSpc>
                <a:spcPct val="100000"/>
              </a:lnSpc>
            </a:pPr>
            <a:r>
              <a:rPr sz="3000" spc="-35" dirty="0">
                <a:latin typeface="Calibri"/>
                <a:cs typeface="Calibri"/>
              </a:rPr>
              <a:t>M</a:t>
            </a:r>
            <a:r>
              <a:rPr sz="3000" spc="-30" dirty="0">
                <a:latin typeface="Calibri"/>
                <a:cs typeface="Calibri"/>
              </a:rPr>
              <a:t>a</a:t>
            </a:r>
            <a:r>
              <a:rPr sz="3000" spc="-55" dirty="0">
                <a:latin typeface="Calibri"/>
                <a:cs typeface="Calibri"/>
              </a:rPr>
              <a:t>t</a:t>
            </a:r>
            <a:r>
              <a:rPr sz="3000" spc="-25" dirty="0">
                <a:latin typeface="Calibri"/>
                <a:cs typeface="Calibri"/>
              </a:rPr>
              <a:t>c</a:t>
            </a:r>
            <a:r>
              <a:rPr sz="3000" dirty="0">
                <a:latin typeface="Calibri"/>
                <a:cs typeface="Calibri"/>
              </a:rPr>
              <a:t>h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75" dirty="0">
                <a:latin typeface="Calibri"/>
                <a:cs typeface="Calibri"/>
              </a:rPr>
              <a:t>f</a:t>
            </a:r>
            <a:r>
              <a:rPr sz="3000" spc="-25" dirty="0">
                <a:latin typeface="Calibri"/>
                <a:cs typeface="Calibri"/>
              </a:rPr>
              <a:t>e</a:t>
            </a:r>
            <a:r>
              <a:rPr sz="3000" spc="-30" dirty="0">
                <a:latin typeface="Calibri"/>
                <a:cs typeface="Calibri"/>
              </a:rPr>
              <a:t>a</a:t>
            </a:r>
            <a:r>
              <a:rPr sz="3000" spc="-15" dirty="0">
                <a:latin typeface="Calibri"/>
                <a:cs typeface="Calibri"/>
              </a:rPr>
              <a:t>t</a:t>
            </a:r>
            <a:r>
              <a:rPr sz="3000" spc="-5" dirty="0">
                <a:latin typeface="Calibri"/>
                <a:cs typeface="Calibri"/>
              </a:rPr>
              <a:t>u</a:t>
            </a:r>
            <a:r>
              <a:rPr sz="3000" spc="-35" dirty="0">
                <a:latin typeface="Calibri"/>
                <a:cs typeface="Calibri"/>
              </a:rPr>
              <a:t>r</a:t>
            </a:r>
            <a:r>
              <a:rPr sz="3000" spc="-25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s </a:t>
            </a:r>
            <a:r>
              <a:rPr sz="3000" spc="-15" dirty="0">
                <a:latin typeface="Calibri"/>
                <a:cs typeface="Calibri"/>
              </a:rPr>
              <a:t>f</a:t>
            </a:r>
            <a:r>
              <a:rPr sz="3000" spc="-60" dirty="0">
                <a:latin typeface="Calibri"/>
                <a:cs typeface="Calibri"/>
              </a:rPr>
              <a:t>r</a:t>
            </a:r>
            <a:r>
              <a:rPr sz="3000" spc="5" dirty="0">
                <a:latin typeface="Calibri"/>
                <a:cs typeface="Calibri"/>
              </a:rPr>
              <a:t>o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c</a:t>
            </a:r>
            <a:r>
              <a:rPr sz="3000" spc="5" dirty="0">
                <a:latin typeface="Calibri"/>
                <a:cs typeface="Calibri"/>
              </a:rPr>
              <a:t>o</a:t>
            </a:r>
            <a:r>
              <a:rPr sz="3000" spc="-30" dirty="0">
                <a:latin typeface="Calibri"/>
                <a:cs typeface="Calibri"/>
              </a:rPr>
              <a:t>n</a:t>
            </a:r>
            <a:r>
              <a:rPr sz="3000" spc="-50" dirty="0">
                <a:latin typeface="Calibri"/>
                <a:cs typeface="Calibri"/>
              </a:rPr>
              <a:t>t</a:t>
            </a:r>
            <a:r>
              <a:rPr sz="3000" spc="-20" dirty="0">
                <a:latin typeface="Calibri"/>
                <a:cs typeface="Calibri"/>
              </a:rPr>
              <a:t>e</a:t>
            </a:r>
            <a:r>
              <a:rPr sz="3000" spc="-30" dirty="0">
                <a:latin typeface="Calibri"/>
                <a:cs typeface="Calibri"/>
              </a:rPr>
              <a:t>n</a:t>
            </a:r>
            <a:r>
              <a:rPr sz="3000" spc="-10" dirty="0">
                <a:latin typeface="Calibri"/>
                <a:cs typeface="Calibri"/>
              </a:rPr>
              <a:t>t </a:t>
            </a:r>
            <a:r>
              <a:rPr sz="3000" spc="-5" dirty="0">
                <a:latin typeface="Calibri"/>
                <a:cs typeface="Calibri"/>
              </a:rPr>
              <a:t>i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0" dirty="0">
                <a:latin typeface="Calibri"/>
                <a:cs typeface="Calibri"/>
              </a:rPr>
              <a:t>g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d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G</a:t>
            </a:r>
            <a:r>
              <a:rPr sz="3000" spc="-75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spc="-20" dirty="0">
                <a:latin typeface="Calibri"/>
                <a:cs typeface="Calibri"/>
              </a:rPr>
              <a:t> m</a:t>
            </a:r>
            <a:r>
              <a:rPr sz="3000" spc="-45" dirty="0">
                <a:latin typeface="Calibri"/>
                <a:cs typeface="Calibri"/>
              </a:rPr>
              <a:t>a</a:t>
            </a:r>
            <a:r>
              <a:rPr sz="3000" spc="-20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r</a:t>
            </a:r>
            <a:r>
              <a:rPr sz="3000" spc="-5" dirty="0">
                <a:latin typeface="Calibri"/>
                <a:cs typeface="Calibri"/>
              </a:rPr>
              <a:t>i</a:t>
            </a:r>
            <a:r>
              <a:rPr sz="3000" spc="-25" dirty="0">
                <a:latin typeface="Calibri"/>
                <a:cs typeface="Calibri"/>
              </a:rPr>
              <a:t>c</a:t>
            </a:r>
            <a:r>
              <a:rPr sz="3000" spc="-20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s</a:t>
            </a:r>
            <a:r>
              <a:rPr sz="3000" spc="-5" dirty="0">
                <a:latin typeface="Calibri"/>
                <a:cs typeface="Calibri"/>
              </a:rPr>
              <a:t> f</a:t>
            </a:r>
            <a:r>
              <a:rPr sz="3000" spc="-60" dirty="0">
                <a:latin typeface="Calibri"/>
                <a:cs typeface="Calibri"/>
              </a:rPr>
              <a:t>r</a:t>
            </a:r>
            <a:r>
              <a:rPr sz="3000" spc="5" dirty="0">
                <a:latin typeface="Calibri"/>
                <a:cs typeface="Calibri"/>
              </a:rPr>
              <a:t>o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s</a:t>
            </a:r>
            <a:r>
              <a:rPr sz="3000" spc="-5" dirty="0">
                <a:latin typeface="Calibri"/>
                <a:cs typeface="Calibri"/>
              </a:rPr>
              <a:t>t</a:t>
            </a:r>
            <a:r>
              <a:rPr sz="3000" spc="-10" dirty="0">
                <a:latin typeface="Calibri"/>
                <a:cs typeface="Calibri"/>
              </a:rPr>
              <a:t>y</a:t>
            </a:r>
            <a:r>
              <a:rPr sz="3000" dirty="0">
                <a:latin typeface="Calibri"/>
                <a:cs typeface="Calibri"/>
              </a:rPr>
              <a:t>l</a:t>
            </a:r>
            <a:r>
              <a:rPr sz="3000" spc="-15" dirty="0">
                <a:latin typeface="Calibri"/>
                <a:cs typeface="Calibri"/>
              </a:rPr>
              <a:t>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</a:t>
            </a:r>
            <a:r>
              <a:rPr sz="3000" spc="-25" dirty="0">
                <a:latin typeface="Calibri"/>
                <a:cs typeface="Calibri"/>
              </a:rPr>
              <a:t>m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40" dirty="0">
                <a:latin typeface="Calibri"/>
                <a:cs typeface="Calibri"/>
              </a:rPr>
              <a:t>g</a:t>
            </a:r>
            <a:r>
              <a:rPr sz="3000" spc="-15" dirty="0">
                <a:latin typeface="Calibri"/>
                <a:cs typeface="Calibri"/>
              </a:rPr>
              <a:t>e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3" name="object 3"/>
          <p:cNvSpPr/>
          <p:nvPr/>
        </p:nvSpPr>
        <p:spPr>
          <a:xfrm>
            <a:off x="230638" y="2241793"/>
            <a:ext cx="3165884" cy="2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5149" y="2203620"/>
            <a:ext cx="3799043" cy="2374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4320" y="1830268"/>
            <a:ext cx="1840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9579" y="1830268"/>
            <a:ext cx="1451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St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465" y="3364381"/>
            <a:ext cx="227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252" y="4739265"/>
            <a:ext cx="16008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3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951" y="4843892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266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3051" y="4843892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23367" y="4698601"/>
            <a:ext cx="202057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rr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he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16803" y="2279966"/>
            <a:ext cx="3064069" cy="2298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92130" y="3453658"/>
            <a:ext cx="227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168" y="6199653"/>
            <a:ext cx="40220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ans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usin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7</a:t>
            </a:r>
            <a:r>
              <a:rPr spc="-20"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25871" y="4698601"/>
            <a:ext cx="251142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J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J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ohn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2015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.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Re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odu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pe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80754" y="1830268"/>
            <a:ext cx="1737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008" y="1420790"/>
            <a:ext cx="9977800" cy="351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5340" y="1996072"/>
            <a:ext cx="2940050" cy="2091055"/>
          </a:xfrm>
          <a:custGeom>
            <a:avLst/>
            <a:gdLst/>
            <a:ahLst/>
            <a:cxnLst/>
            <a:rect l="l" t="t" r="r" b="b"/>
            <a:pathLst>
              <a:path w="2940050" h="2091054">
                <a:moveTo>
                  <a:pt x="0" y="0"/>
                </a:moveTo>
                <a:lnTo>
                  <a:pt x="2940033" y="0"/>
                </a:lnTo>
                <a:lnTo>
                  <a:pt x="2940033" y="2090654"/>
                </a:lnTo>
                <a:lnTo>
                  <a:pt x="0" y="2090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5340" y="1996072"/>
            <a:ext cx="2940050" cy="2091055"/>
          </a:xfrm>
          <a:custGeom>
            <a:avLst/>
            <a:gdLst/>
            <a:ahLst/>
            <a:cxnLst/>
            <a:rect l="l" t="t" r="r" b="b"/>
            <a:pathLst>
              <a:path w="2940050" h="2091054">
                <a:moveTo>
                  <a:pt x="0" y="0"/>
                </a:moveTo>
                <a:lnTo>
                  <a:pt x="2940034" y="0"/>
                </a:lnTo>
                <a:lnTo>
                  <a:pt x="2940034" y="2090655"/>
                </a:lnTo>
                <a:lnTo>
                  <a:pt x="0" y="20906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6997" y="674014"/>
            <a:ext cx="2199826" cy="1374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223" y="3119992"/>
            <a:ext cx="1429385" cy="114300"/>
          </a:xfrm>
          <a:custGeom>
            <a:avLst/>
            <a:gdLst/>
            <a:ahLst/>
            <a:cxnLst/>
            <a:rect l="l" t="t" r="r" b="b"/>
            <a:pathLst>
              <a:path w="1429385" h="114300">
                <a:moveTo>
                  <a:pt x="1390728" y="76200"/>
                </a:moveTo>
                <a:lnTo>
                  <a:pt x="1314528" y="76200"/>
                </a:lnTo>
                <a:lnTo>
                  <a:pt x="1314528" y="114300"/>
                </a:lnTo>
                <a:lnTo>
                  <a:pt x="1390728" y="76200"/>
                </a:lnTo>
                <a:close/>
              </a:path>
              <a:path w="1429385" h="114300">
                <a:moveTo>
                  <a:pt x="1314528" y="0"/>
                </a:moveTo>
                <a:lnTo>
                  <a:pt x="1314528" y="38100"/>
                </a:lnTo>
                <a:lnTo>
                  <a:pt x="695364" y="38100"/>
                </a:lnTo>
                <a:lnTo>
                  <a:pt x="695364" y="40899"/>
                </a:lnTo>
                <a:lnTo>
                  <a:pt x="0" y="40899"/>
                </a:lnTo>
                <a:lnTo>
                  <a:pt x="0" y="78999"/>
                </a:lnTo>
                <a:lnTo>
                  <a:pt x="733464" y="78999"/>
                </a:lnTo>
                <a:lnTo>
                  <a:pt x="733464" y="76200"/>
                </a:lnTo>
                <a:lnTo>
                  <a:pt x="1390728" y="76200"/>
                </a:lnTo>
                <a:lnTo>
                  <a:pt x="1428828" y="57150"/>
                </a:lnTo>
                <a:lnTo>
                  <a:pt x="1314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6997" y="4281544"/>
            <a:ext cx="2199826" cy="1649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6824" y="1342384"/>
            <a:ext cx="1349375" cy="886460"/>
          </a:xfrm>
          <a:custGeom>
            <a:avLst/>
            <a:gdLst/>
            <a:ahLst/>
            <a:cxnLst/>
            <a:rect l="l" t="t" r="r" b="b"/>
            <a:pathLst>
              <a:path w="1349375" h="886460">
                <a:moveTo>
                  <a:pt x="693474" y="0"/>
                </a:moveTo>
                <a:lnTo>
                  <a:pt x="0" y="0"/>
                </a:lnTo>
                <a:lnTo>
                  <a:pt x="0" y="38100"/>
                </a:lnTo>
                <a:lnTo>
                  <a:pt x="655374" y="38100"/>
                </a:lnTo>
                <a:lnTo>
                  <a:pt x="655374" y="847888"/>
                </a:lnTo>
                <a:lnTo>
                  <a:pt x="1234549" y="847888"/>
                </a:lnTo>
                <a:lnTo>
                  <a:pt x="1234549" y="885988"/>
                </a:lnTo>
                <a:lnTo>
                  <a:pt x="1348849" y="828838"/>
                </a:lnTo>
                <a:lnTo>
                  <a:pt x="1310749" y="809788"/>
                </a:lnTo>
                <a:lnTo>
                  <a:pt x="693474" y="809788"/>
                </a:lnTo>
                <a:lnTo>
                  <a:pt x="693474" y="0"/>
                </a:lnTo>
                <a:close/>
              </a:path>
              <a:path w="1349375" h="886460">
                <a:moveTo>
                  <a:pt x="1234549" y="771688"/>
                </a:moveTo>
                <a:lnTo>
                  <a:pt x="1234549" y="809788"/>
                </a:lnTo>
                <a:lnTo>
                  <a:pt x="1310749" y="809788"/>
                </a:lnTo>
                <a:lnTo>
                  <a:pt x="1234549" y="77168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6824" y="4303974"/>
            <a:ext cx="1386840" cy="821690"/>
          </a:xfrm>
          <a:custGeom>
            <a:avLst/>
            <a:gdLst/>
            <a:ahLst/>
            <a:cxnLst/>
            <a:rect l="l" t="t" r="r" b="b"/>
            <a:pathLst>
              <a:path w="1386839" h="821689">
                <a:moveTo>
                  <a:pt x="1272139" y="0"/>
                </a:moveTo>
                <a:lnTo>
                  <a:pt x="1272139" y="38100"/>
                </a:lnTo>
                <a:lnTo>
                  <a:pt x="674169" y="38100"/>
                </a:lnTo>
                <a:lnTo>
                  <a:pt x="674169" y="783506"/>
                </a:lnTo>
                <a:lnTo>
                  <a:pt x="0" y="783506"/>
                </a:lnTo>
                <a:lnTo>
                  <a:pt x="0" y="821606"/>
                </a:lnTo>
                <a:lnTo>
                  <a:pt x="712269" y="821606"/>
                </a:lnTo>
                <a:lnTo>
                  <a:pt x="712269" y="76200"/>
                </a:lnTo>
                <a:lnTo>
                  <a:pt x="1348339" y="76200"/>
                </a:lnTo>
                <a:lnTo>
                  <a:pt x="1386439" y="57150"/>
                </a:lnTo>
                <a:lnTo>
                  <a:pt x="1272139" y="0"/>
                </a:lnTo>
                <a:close/>
              </a:path>
              <a:path w="1386839" h="821689">
                <a:moveTo>
                  <a:pt x="1348339" y="76200"/>
                </a:moveTo>
                <a:lnTo>
                  <a:pt x="1272139" y="76200"/>
                </a:lnTo>
                <a:lnTo>
                  <a:pt x="1272139" y="114300"/>
                </a:lnTo>
                <a:lnTo>
                  <a:pt x="1348339" y="7620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4598" y="2353213"/>
            <a:ext cx="2204626" cy="1653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3361" y="1115583"/>
            <a:ext cx="1377950" cy="440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 marR="220345" indent="1270" algn="ctr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y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450">
              <a:latin typeface="Times New Roman"/>
              <a:cs typeface="Times New Roman"/>
            </a:endParaRPr>
          </a:p>
          <a:p>
            <a:pPr marL="12065" marR="5080" indent="-1270" algn="ctr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utput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 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43510" marR="196215" algn="ctr">
              <a:lnSpc>
                <a:spcPts val="2970"/>
              </a:lnSpc>
              <a:spcBef>
                <a:spcPts val="1435"/>
              </a:spcBef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779" y="5996729"/>
            <a:ext cx="6801484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0" dirty="0">
                <a:latin typeface="Calibri"/>
                <a:cs typeface="Calibri"/>
              </a:rPr>
              <a:t>G</a:t>
            </a:r>
            <a:r>
              <a:rPr sz="1000" spc="-1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s, Ec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er,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Beth</a:t>
            </a:r>
            <a:r>
              <a:rPr sz="1000" dirty="0">
                <a:latin typeface="Calibri"/>
                <a:cs typeface="Calibri"/>
              </a:rPr>
              <a:t>g</a:t>
            </a:r>
            <a:r>
              <a:rPr sz="1000" spc="-5" dirty="0">
                <a:latin typeface="Calibri"/>
                <a:cs typeface="Calibri"/>
              </a:rPr>
              <a:t>e, </a:t>
            </a:r>
            <a:r>
              <a:rPr sz="1000" spc="-10" dirty="0">
                <a:latin typeface="Calibri"/>
                <a:cs typeface="Calibri"/>
              </a:rPr>
              <a:t>“Im</a:t>
            </a:r>
            <a:r>
              <a:rPr sz="1000" spc="-5" dirty="0">
                <a:latin typeface="Calibri"/>
                <a:cs typeface="Calibri"/>
              </a:rPr>
              <a:t>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convolu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V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10" dirty="0">
                <a:latin typeface="Calibri"/>
                <a:cs typeface="Calibri"/>
              </a:rPr>
              <a:t>R </a:t>
            </a:r>
            <a:r>
              <a:rPr sz="1000" dirty="0">
                <a:latin typeface="Calibri"/>
                <a:cs typeface="Calibri"/>
              </a:rPr>
              <a:t>201</a:t>
            </a:r>
            <a:r>
              <a:rPr sz="1000" spc="-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igu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adap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ro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 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124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008" y="1420790"/>
            <a:ext cx="9977800" cy="351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5340" y="1996072"/>
            <a:ext cx="2940050" cy="2091055"/>
          </a:xfrm>
          <a:custGeom>
            <a:avLst/>
            <a:gdLst/>
            <a:ahLst/>
            <a:cxnLst/>
            <a:rect l="l" t="t" r="r" b="b"/>
            <a:pathLst>
              <a:path w="2940050" h="2091054">
                <a:moveTo>
                  <a:pt x="0" y="0"/>
                </a:moveTo>
                <a:lnTo>
                  <a:pt x="2940033" y="0"/>
                </a:lnTo>
                <a:lnTo>
                  <a:pt x="2940033" y="2090654"/>
                </a:lnTo>
                <a:lnTo>
                  <a:pt x="0" y="2090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5340" y="1996072"/>
            <a:ext cx="2940050" cy="2091055"/>
          </a:xfrm>
          <a:custGeom>
            <a:avLst/>
            <a:gdLst/>
            <a:ahLst/>
            <a:cxnLst/>
            <a:rect l="l" t="t" r="r" b="b"/>
            <a:pathLst>
              <a:path w="2940050" h="2091054">
                <a:moveTo>
                  <a:pt x="0" y="0"/>
                </a:moveTo>
                <a:lnTo>
                  <a:pt x="2940034" y="0"/>
                </a:lnTo>
                <a:lnTo>
                  <a:pt x="2940034" y="2090655"/>
                </a:lnTo>
                <a:lnTo>
                  <a:pt x="0" y="20906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6997" y="674014"/>
            <a:ext cx="2199826" cy="1374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223" y="3119992"/>
            <a:ext cx="1429385" cy="114300"/>
          </a:xfrm>
          <a:custGeom>
            <a:avLst/>
            <a:gdLst/>
            <a:ahLst/>
            <a:cxnLst/>
            <a:rect l="l" t="t" r="r" b="b"/>
            <a:pathLst>
              <a:path w="1429385" h="114300">
                <a:moveTo>
                  <a:pt x="1390728" y="76200"/>
                </a:moveTo>
                <a:lnTo>
                  <a:pt x="1314528" y="76200"/>
                </a:lnTo>
                <a:lnTo>
                  <a:pt x="1314528" y="114300"/>
                </a:lnTo>
                <a:lnTo>
                  <a:pt x="1390728" y="76200"/>
                </a:lnTo>
                <a:close/>
              </a:path>
              <a:path w="1429385" h="114300">
                <a:moveTo>
                  <a:pt x="1314528" y="0"/>
                </a:moveTo>
                <a:lnTo>
                  <a:pt x="1314528" y="38100"/>
                </a:lnTo>
                <a:lnTo>
                  <a:pt x="695364" y="38100"/>
                </a:lnTo>
                <a:lnTo>
                  <a:pt x="695364" y="40899"/>
                </a:lnTo>
                <a:lnTo>
                  <a:pt x="0" y="40899"/>
                </a:lnTo>
                <a:lnTo>
                  <a:pt x="0" y="78999"/>
                </a:lnTo>
                <a:lnTo>
                  <a:pt x="733464" y="78999"/>
                </a:lnTo>
                <a:lnTo>
                  <a:pt x="733464" y="76200"/>
                </a:lnTo>
                <a:lnTo>
                  <a:pt x="1390728" y="76200"/>
                </a:lnTo>
                <a:lnTo>
                  <a:pt x="1428828" y="57150"/>
                </a:lnTo>
                <a:lnTo>
                  <a:pt x="1314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6997" y="4281544"/>
            <a:ext cx="2199826" cy="1649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6824" y="1342384"/>
            <a:ext cx="1349375" cy="886460"/>
          </a:xfrm>
          <a:custGeom>
            <a:avLst/>
            <a:gdLst/>
            <a:ahLst/>
            <a:cxnLst/>
            <a:rect l="l" t="t" r="r" b="b"/>
            <a:pathLst>
              <a:path w="1349375" h="886460">
                <a:moveTo>
                  <a:pt x="693474" y="0"/>
                </a:moveTo>
                <a:lnTo>
                  <a:pt x="0" y="0"/>
                </a:lnTo>
                <a:lnTo>
                  <a:pt x="0" y="38100"/>
                </a:lnTo>
                <a:lnTo>
                  <a:pt x="655374" y="38100"/>
                </a:lnTo>
                <a:lnTo>
                  <a:pt x="655374" y="847888"/>
                </a:lnTo>
                <a:lnTo>
                  <a:pt x="1234549" y="847888"/>
                </a:lnTo>
                <a:lnTo>
                  <a:pt x="1234549" y="885988"/>
                </a:lnTo>
                <a:lnTo>
                  <a:pt x="1348849" y="828838"/>
                </a:lnTo>
                <a:lnTo>
                  <a:pt x="1310749" y="809788"/>
                </a:lnTo>
                <a:lnTo>
                  <a:pt x="693474" y="809788"/>
                </a:lnTo>
                <a:lnTo>
                  <a:pt x="693474" y="0"/>
                </a:lnTo>
                <a:close/>
              </a:path>
              <a:path w="1349375" h="886460">
                <a:moveTo>
                  <a:pt x="1234549" y="771688"/>
                </a:moveTo>
                <a:lnTo>
                  <a:pt x="1234549" y="809788"/>
                </a:lnTo>
                <a:lnTo>
                  <a:pt x="1310749" y="809788"/>
                </a:lnTo>
                <a:lnTo>
                  <a:pt x="1234549" y="77168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6824" y="4303974"/>
            <a:ext cx="1386840" cy="821690"/>
          </a:xfrm>
          <a:custGeom>
            <a:avLst/>
            <a:gdLst/>
            <a:ahLst/>
            <a:cxnLst/>
            <a:rect l="l" t="t" r="r" b="b"/>
            <a:pathLst>
              <a:path w="1386839" h="821689">
                <a:moveTo>
                  <a:pt x="1272139" y="0"/>
                </a:moveTo>
                <a:lnTo>
                  <a:pt x="1272139" y="38100"/>
                </a:lnTo>
                <a:lnTo>
                  <a:pt x="674169" y="38100"/>
                </a:lnTo>
                <a:lnTo>
                  <a:pt x="674169" y="783506"/>
                </a:lnTo>
                <a:lnTo>
                  <a:pt x="0" y="783506"/>
                </a:lnTo>
                <a:lnTo>
                  <a:pt x="0" y="821606"/>
                </a:lnTo>
                <a:lnTo>
                  <a:pt x="712269" y="821606"/>
                </a:lnTo>
                <a:lnTo>
                  <a:pt x="712269" y="76200"/>
                </a:lnTo>
                <a:lnTo>
                  <a:pt x="1348339" y="76200"/>
                </a:lnTo>
                <a:lnTo>
                  <a:pt x="1386439" y="57150"/>
                </a:lnTo>
                <a:lnTo>
                  <a:pt x="1272139" y="0"/>
                </a:lnTo>
                <a:close/>
              </a:path>
              <a:path w="1386839" h="821689">
                <a:moveTo>
                  <a:pt x="1348339" y="76200"/>
                </a:moveTo>
                <a:lnTo>
                  <a:pt x="1272139" y="76200"/>
                </a:lnTo>
                <a:lnTo>
                  <a:pt x="1272139" y="114300"/>
                </a:lnTo>
                <a:lnTo>
                  <a:pt x="1348339" y="7620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8150" y="1115583"/>
            <a:ext cx="947419" cy="1993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y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5080" algn="ctr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utput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527" y="4801323"/>
            <a:ext cx="105473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" marR="5080" indent="-125095">
              <a:lnSpc>
                <a:spcPts val="297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92198" y="2353213"/>
            <a:ext cx="2207026" cy="1653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2779" y="5996729"/>
            <a:ext cx="6801484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0" dirty="0">
                <a:latin typeface="Calibri"/>
                <a:cs typeface="Calibri"/>
              </a:rPr>
              <a:t>G</a:t>
            </a:r>
            <a:r>
              <a:rPr sz="1000" spc="-1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s, Ec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er,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Beth</a:t>
            </a:r>
            <a:r>
              <a:rPr sz="1000" dirty="0">
                <a:latin typeface="Calibri"/>
                <a:cs typeface="Calibri"/>
              </a:rPr>
              <a:t>g</a:t>
            </a:r>
            <a:r>
              <a:rPr sz="1000" spc="-5" dirty="0">
                <a:latin typeface="Calibri"/>
                <a:cs typeface="Calibri"/>
              </a:rPr>
              <a:t>e, </a:t>
            </a:r>
            <a:r>
              <a:rPr sz="1000" spc="-10" dirty="0">
                <a:latin typeface="Calibri"/>
                <a:cs typeface="Calibri"/>
              </a:rPr>
              <a:t>“Im</a:t>
            </a:r>
            <a:r>
              <a:rPr sz="1000" spc="-5" dirty="0">
                <a:latin typeface="Calibri"/>
                <a:cs typeface="Calibri"/>
              </a:rPr>
              <a:t>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convolu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V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10" dirty="0">
                <a:latin typeface="Calibri"/>
                <a:cs typeface="Calibri"/>
              </a:rPr>
              <a:t>R </a:t>
            </a:r>
            <a:r>
              <a:rPr sz="1000" dirty="0">
                <a:latin typeface="Calibri"/>
                <a:cs typeface="Calibri"/>
              </a:rPr>
              <a:t>201</a:t>
            </a:r>
            <a:r>
              <a:rPr sz="1000" spc="-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igu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adap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ro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 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125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5607934"/>
            <a:ext cx="12192000" cy="125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0">
              <a:lnSpc>
                <a:spcPct val="100000"/>
              </a:lnSpc>
              <a:tabLst>
                <a:tab pos="5327650" algn="l"/>
                <a:tab pos="9352915" algn="l"/>
              </a:tabLst>
            </a:pP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3000" spc="7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n	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3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	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spc="-52" baseline="1388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3000" spc="-15" baseline="1388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607934"/>
            <a:ext cx="12192000" cy="1250315"/>
          </a:xfrm>
          <a:custGeom>
            <a:avLst/>
            <a:gdLst/>
            <a:ahLst/>
            <a:cxnLst/>
            <a:rect l="l" t="t" r="r" b="b"/>
            <a:pathLst>
              <a:path w="12192000" h="1250315">
                <a:moveTo>
                  <a:pt x="0" y="0"/>
                </a:moveTo>
                <a:lnTo>
                  <a:pt x="12192000" y="0"/>
                </a:lnTo>
                <a:lnTo>
                  <a:pt x="12192000" y="1250065"/>
                </a:lnTo>
                <a:lnTo>
                  <a:pt x="0" y="1250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607934"/>
            <a:ext cx="0" cy="1250315"/>
          </a:xfrm>
          <a:custGeom>
            <a:avLst/>
            <a:gdLst/>
            <a:ahLst/>
            <a:cxnLst/>
            <a:rect l="l" t="t" r="r" b="b"/>
            <a:pathLst>
              <a:path h="1250315">
                <a:moveTo>
                  <a:pt x="0" y="1250065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01" y="30369"/>
            <a:ext cx="2991001" cy="2233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4499" y="30369"/>
            <a:ext cx="2991002" cy="2234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3298" y="30369"/>
            <a:ext cx="2991002" cy="2234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2101" y="30369"/>
            <a:ext cx="2991021" cy="2234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19" y="2307377"/>
            <a:ext cx="2978613" cy="2233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84496" y="2307377"/>
            <a:ext cx="2978623" cy="22339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13273" y="2307377"/>
            <a:ext cx="2991021" cy="2243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2084" y="2307376"/>
            <a:ext cx="2991021" cy="2243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719" y="4593648"/>
            <a:ext cx="2978645" cy="2233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4496" y="4593663"/>
            <a:ext cx="2991021" cy="2243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13251" y="4593662"/>
            <a:ext cx="2991044" cy="22432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2042" y="4593663"/>
            <a:ext cx="2991053" cy="22432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592" y="6069175"/>
            <a:ext cx="402209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592" y="2600469"/>
            <a:ext cx="2185035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utputs </a:t>
            </a: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u="heavy" spc="-75" dirty="0">
                <a:solidFill>
                  <a:srgbClr val="0563C1"/>
                </a:solidFill>
                <a:latin typeface="Calibri"/>
                <a:cs typeface="Calibri"/>
              </a:rPr>
              <a:t>my</a:t>
            </a:r>
            <a:r>
              <a:rPr sz="2500" spc="-6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500" u="heavy" spc="-3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</a:rPr>
              <a:t>emen</a:t>
            </a:r>
            <a:r>
              <a:rPr sz="25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500" u="heavy" spc="-3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ti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5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Lu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25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1705" y="1049482"/>
            <a:ext cx="6330401" cy="4791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42106" y="1049482"/>
            <a:ext cx="3175049" cy="4730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127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3" name="object 3"/>
          <p:cNvSpPr/>
          <p:nvPr/>
        </p:nvSpPr>
        <p:spPr>
          <a:xfrm>
            <a:off x="937894" y="1491239"/>
            <a:ext cx="10554860" cy="3347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1156" y="5016173"/>
            <a:ext cx="1726564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700"/>
              </a:lnSpc>
            </a:pPr>
            <a:r>
              <a:rPr sz="2100" spc="10" dirty="0">
                <a:latin typeface="Calibri"/>
                <a:cs typeface="Calibri"/>
              </a:rPr>
              <a:t>Mo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ig</a:t>
            </a:r>
            <a:r>
              <a:rPr sz="2100" spc="-5" dirty="0">
                <a:latin typeface="Calibri"/>
                <a:cs typeface="Calibri"/>
              </a:rPr>
              <a:t>h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oss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5369" y="5016173"/>
            <a:ext cx="1726564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700"/>
              </a:lnSpc>
            </a:pPr>
            <a:r>
              <a:rPr sz="2100" spc="10" dirty="0">
                <a:latin typeface="Calibri"/>
                <a:cs typeface="Calibri"/>
              </a:rPr>
              <a:t>Mo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ig</a:t>
            </a:r>
            <a:r>
              <a:rPr sz="2100" spc="-5" dirty="0">
                <a:latin typeface="Calibri"/>
                <a:cs typeface="Calibri"/>
              </a:rPr>
              <a:t>h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oss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54619" y="5257151"/>
            <a:ext cx="5321935" cy="85725"/>
          </a:xfrm>
          <a:custGeom>
            <a:avLst/>
            <a:gdLst/>
            <a:ahLst/>
            <a:cxnLst/>
            <a:rect l="l" t="t" r="r" b="b"/>
            <a:pathLst>
              <a:path w="5321934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5292838" y="57150"/>
                </a:lnTo>
                <a:lnTo>
                  <a:pt x="5321413" y="42862"/>
                </a:lnTo>
                <a:lnTo>
                  <a:pt x="5292838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321934" h="85725">
                <a:moveTo>
                  <a:pt x="5292838" y="57150"/>
                </a:moveTo>
                <a:lnTo>
                  <a:pt x="5235688" y="57150"/>
                </a:lnTo>
                <a:lnTo>
                  <a:pt x="5235688" y="85725"/>
                </a:lnTo>
                <a:lnTo>
                  <a:pt x="5292838" y="57150"/>
                </a:lnTo>
                <a:close/>
              </a:path>
              <a:path w="5321934" h="85725">
                <a:moveTo>
                  <a:pt x="5235688" y="0"/>
                </a:moveTo>
                <a:lnTo>
                  <a:pt x="5235688" y="28575"/>
                </a:lnTo>
                <a:lnTo>
                  <a:pt x="5292838" y="28575"/>
                </a:lnTo>
                <a:lnTo>
                  <a:pt x="5235688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128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3" name="object 3"/>
          <p:cNvSpPr/>
          <p:nvPr/>
        </p:nvSpPr>
        <p:spPr>
          <a:xfrm>
            <a:off x="191681" y="2107318"/>
            <a:ext cx="11808635" cy="2948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770" y="5436807"/>
            <a:ext cx="201803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La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er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5" dirty="0">
                <a:latin typeface="Calibri"/>
                <a:cs typeface="Calibri"/>
              </a:rPr>
              <a:t>im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4733" y="5436806"/>
            <a:ext cx="2152015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S</a:t>
            </a:r>
            <a:r>
              <a:rPr sz="2100" spc="10" dirty="0">
                <a:latin typeface="Calibri"/>
                <a:cs typeface="Calibri"/>
              </a:rPr>
              <a:t>ma</a:t>
            </a:r>
            <a:r>
              <a:rPr sz="2100" spc="-5" dirty="0">
                <a:latin typeface="Calibri"/>
                <a:cs typeface="Calibri"/>
              </a:rPr>
              <a:t>ll</a:t>
            </a:r>
            <a:r>
              <a:rPr sz="2100" spc="5" dirty="0">
                <a:latin typeface="Calibri"/>
                <a:cs typeface="Calibri"/>
              </a:rPr>
              <a:t>er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5" dirty="0">
                <a:latin typeface="Calibri"/>
                <a:cs typeface="Calibri"/>
              </a:rPr>
              <a:t>im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7105" y="5529101"/>
            <a:ext cx="5893435" cy="85725"/>
          </a:xfrm>
          <a:custGeom>
            <a:avLst/>
            <a:gdLst/>
            <a:ahLst/>
            <a:cxnLst/>
            <a:rect l="l" t="t" r="r" b="b"/>
            <a:pathLst>
              <a:path w="5893434" h="85725">
                <a:moveTo>
                  <a:pt x="5864690" y="57150"/>
                </a:moveTo>
                <a:lnTo>
                  <a:pt x="5807539" y="57150"/>
                </a:lnTo>
                <a:lnTo>
                  <a:pt x="5807539" y="85725"/>
                </a:lnTo>
                <a:lnTo>
                  <a:pt x="5864690" y="57150"/>
                </a:lnTo>
                <a:close/>
              </a:path>
              <a:path w="5893434" h="85725">
                <a:moveTo>
                  <a:pt x="85725" y="0"/>
                </a:moveTo>
                <a:lnTo>
                  <a:pt x="0" y="42862"/>
                </a:lnTo>
                <a:lnTo>
                  <a:pt x="85725" y="85724"/>
                </a:lnTo>
                <a:lnTo>
                  <a:pt x="85725" y="57150"/>
                </a:lnTo>
                <a:lnTo>
                  <a:pt x="5864690" y="57150"/>
                </a:lnTo>
                <a:lnTo>
                  <a:pt x="5893264" y="42862"/>
                </a:lnTo>
                <a:lnTo>
                  <a:pt x="5864689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5893434" h="85725">
                <a:moveTo>
                  <a:pt x="5807539" y="0"/>
                </a:moveTo>
                <a:lnTo>
                  <a:pt x="5807539" y="28575"/>
                </a:lnTo>
                <a:lnTo>
                  <a:pt x="5864689" y="28575"/>
                </a:lnTo>
                <a:lnTo>
                  <a:pt x="5807539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9982" y="1239422"/>
            <a:ext cx="541147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700"/>
              </a:lnSpc>
            </a:pPr>
            <a:r>
              <a:rPr sz="2100" spc="-25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r>
              <a:rPr sz="2100" spc="-5" dirty="0">
                <a:latin typeface="Calibri"/>
                <a:cs typeface="Calibri"/>
              </a:rPr>
              <a:t>izi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5" dirty="0">
                <a:latin typeface="Calibri"/>
                <a:cs typeface="Calibri"/>
              </a:rPr>
              <a:t>im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e b</a:t>
            </a:r>
            <a:r>
              <a:rPr sz="2100" spc="-10" dirty="0">
                <a:latin typeface="Calibri"/>
                <a:cs typeface="Calibri"/>
              </a:rPr>
              <a:t>e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unn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er a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-15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it</a:t>
            </a:r>
            <a:r>
              <a:rPr sz="2100" spc="10" dirty="0">
                <a:latin typeface="Calibri"/>
                <a:cs typeface="Calibri"/>
              </a:rPr>
              <a:t>hm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er </a:t>
            </a:r>
            <a:r>
              <a:rPr sz="2100" spc="10" dirty="0">
                <a:latin typeface="Calibri"/>
                <a:cs typeface="Calibri"/>
              </a:rPr>
              <a:t>d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-15" dirty="0">
                <a:latin typeface="Calibri"/>
                <a:cs typeface="Calibri"/>
              </a:rPr>
              <a:t>f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ty</a:t>
            </a:r>
            <a:r>
              <a:rPr sz="2100" spc="5" dirty="0">
                <a:latin typeface="Calibri"/>
                <a:cs typeface="Calibri"/>
              </a:rPr>
              <a:t>pes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of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129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168" y="6061808"/>
            <a:ext cx="402209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ys,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0134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73192"/>
            <a:ext cx="439737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30" dirty="0">
                <a:latin typeface="Calibri Light"/>
                <a:cs typeface="Calibri Light"/>
              </a:rPr>
              <a:t>Neu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ty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5" dirty="0">
                <a:latin typeface="Calibri Light"/>
                <a:cs typeface="Calibri Light"/>
              </a:rPr>
              <a:t>s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25" dirty="0">
                <a:latin typeface="Calibri Light"/>
                <a:cs typeface="Calibri Light"/>
              </a:rPr>
              <a:t>ty</a:t>
            </a:r>
            <a:r>
              <a:rPr sz="4000" b="0" spc="-5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5" dirty="0">
                <a:latin typeface="Calibri Light"/>
                <a:cs typeface="Calibri Light"/>
              </a:rPr>
              <a:t> Im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spc="-25" dirty="0">
                <a:latin typeface="Calibri Light"/>
                <a:cs typeface="Calibri Light"/>
              </a:rPr>
              <a:t>es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956" y="2685577"/>
            <a:ext cx="2747645" cy="234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100"/>
              </a:lnSpc>
            </a:pPr>
            <a:r>
              <a:rPr sz="2800" spc="-2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ty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h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6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5" dirty="0">
                <a:latin typeface="Calibri"/>
                <a:cs typeface="Calibri"/>
              </a:rPr>
              <a:t> m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29715" y="1452102"/>
            <a:ext cx="6326550" cy="4943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23397" y="126552"/>
            <a:ext cx="1949325" cy="1218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55860" y="126552"/>
            <a:ext cx="1832608" cy="121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9701" y="4282898"/>
            <a:ext cx="1449458" cy="18842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1654" y="1848538"/>
            <a:ext cx="1387514" cy="1766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595" y="5969209"/>
            <a:ext cx="220091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Be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95" y="6091976"/>
            <a:ext cx="182498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5607934"/>
            <a:ext cx="12192000" cy="125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0">
              <a:lnSpc>
                <a:spcPct val="100000"/>
              </a:lnSpc>
              <a:tabLst>
                <a:tab pos="5327650" algn="l"/>
                <a:tab pos="9352915" algn="l"/>
              </a:tabLst>
            </a:pP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3000" spc="7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n	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8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	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spc="-52" baseline="1388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3000" spc="-15" baseline="1388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607934"/>
            <a:ext cx="12192000" cy="1250315"/>
          </a:xfrm>
          <a:custGeom>
            <a:avLst/>
            <a:gdLst/>
            <a:ahLst/>
            <a:cxnLst/>
            <a:rect l="l" t="t" r="r" b="b"/>
            <a:pathLst>
              <a:path w="12192000" h="1250315">
                <a:moveTo>
                  <a:pt x="0" y="0"/>
                </a:moveTo>
                <a:lnTo>
                  <a:pt x="12192000" y="0"/>
                </a:lnTo>
                <a:lnTo>
                  <a:pt x="12192000" y="1250065"/>
                </a:lnTo>
                <a:lnTo>
                  <a:pt x="0" y="1250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607934"/>
            <a:ext cx="0" cy="1250315"/>
          </a:xfrm>
          <a:custGeom>
            <a:avLst/>
            <a:gdLst/>
            <a:ahLst/>
            <a:cxnLst/>
            <a:rect l="l" t="t" r="r" b="b"/>
            <a:pathLst>
              <a:path h="1250315">
                <a:moveTo>
                  <a:pt x="0" y="1250065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7" y="182562"/>
            <a:ext cx="12188952" cy="644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5607934"/>
            <a:ext cx="12192000" cy="125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0">
              <a:lnSpc>
                <a:spcPct val="100000"/>
              </a:lnSpc>
              <a:tabLst>
                <a:tab pos="5327650" algn="l"/>
                <a:tab pos="9352915" algn="l"/>
              </a:tabLst>
            </a:pP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3000" spc="7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n	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	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spc="-52" baseline="1388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3000" spc="-15" baseline="1388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607934"/>
            <a:ext cx="12192000" cy="1250315"/>
          </a:xfrm>
          <a:custGeom>
            <a:avLst/>
            <a:gdLst/>
            <a:ahLst/>
            <a:cxnLst/>
            <a:rect l="l" t="t" r="r" b="b"/>
            <a:pathLst>
              <a:path w="12192000" h="1250315">
                <a:moveTo>
                  <a:pt x="0" y="0"/>
                </a:moveTo>
                <a:lnTo>
                  <a:pt x="12192000" y="0"/>
                </a:lnTo>
                <a:lnTo>
                  <a:pt x="12192000" y="1250065"/>
                </a:lnTo>
                <a:lnTo>
                  <a:pt x="0" y="1250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607934"/>
            <a:ext cx="0" cy="1250315"/>
          </a:xfrm>
          <a:custGeom>
            <a:avLst/>
            <a:gdLst/>
            <a:ahLst/>
            <a:cxnLst/>
            <a:rect l="l" t="t" r="r" b="b"/>
            <a:pathLst>
              <a:path h="1250315">
                <a:moveTo>
                  <a:pt x="0" y="1250065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82562"/>
            <a:ext cx="12192000" cy="6449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12192000" cy="215265"/>
          </a:xfrm>
          <a:custGeom>
            <a:avLst/>
            <a:gdLst/>
            <a:ahLst/>
            <a:cxnLst/>
            <a:rect l="l" t="t" r="r" b="b"/>
            <a:pathLst>
              <a:path w="12192000" h="215265">
                <a:moveTo>
                  <a:pt x="0" y="214677"/>
                </a:moveTo>
                <a:lnTo>
                  <a:pt x="12192000" y="214677"/>
                </a:lnTo>
                <a:lnTo>
                  <a:pt x="12192000" y="0"/>
                </a:lnTo>
                <a:lnTo>
                  <a:pt x="0" y="0"/>
                </a:lnTo>
                <a:lnTo>
                  <a:pt x="0" y="214677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7" y="182561"/>
            <a:ext cx="12188952" cy="6432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6513990"/>
            <a:ext cx="12192000" cy="344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0">
              <a:lnSpc>
                <a:spcPct val="100000"/>
              </a:lnSpc>
              <a:tabLst>
                <a:tab pos="5327650" algn="l"/>
                <a:tab pos="9352915" algn="l"/>
              </a:tabLst>
            </a:pP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3000" spc="7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n	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0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	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spc="-52" baseline="1388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3000" spc="-15" baseline="1388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6615477"/>
            <a:ext cx="12192000" cy="242570"/>
          </a:xfrm>
          <a:custGeom>
            <a:avLst/>
            <a:gdLst/>
            <a:ahLst/>
            <a:cxnLst/>
            <a:rect l="l" t="t" r="r" b="b"/>
            <a:pathLst>
              <a:path w="12192000" h="242570">
                <a:moveTo>
                  <a:pt x="0" y="0"/>
                </a:moveTo>
                <a:lnTo>
                  <a:pt x="12192000" y="0"/>
                </a:lnTo>
                <a:lnTo>
                  <a:pt x="12192000" y="242522"/>
                </a:lnTo>
                <a:lnTo>
                  <a:pt x="0" y="2425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615477"/>
            <a:ext cx="12192000" cy="242570"/>
          </a:xfrm>
          <a:custGeom>
            <a:avLst/>
            <a:gdLst/>
            <a:ahLst/>
            <a:cxnLst/>
            <a:rect l="l" t="t" r="r" b="b"/>
            <a:pathLst>
              <a:path w="12192000" h="24257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615477"/>
            <a:ext cx="0" cy="242570"/>
          </a:xfrm>
          <a:custGeom>
            <a:avLst/>
            <a:gdLst/>
            <a:ahLst/>
            <a:cxnLst/>
            <a:rect l="l" t="t" r="r" b="b"/>
            <a:pathLst>
              <a:path h="242570">
                <a:moveTo>
                  <a:pt x="0" y="242522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12192000" cy="49530"/>
          </a:xfrm>
          <a:custGeom>
            <a:avLst/>
            <a:gdLst/>
            <a:ahLst/>
            <a:cxnLst/>
            <a:rect l="l" t="t" r="r" b="b"/>
            <a:pathLst>
              <a:path w="12192000" h="49529">
                <a:moveTo>
                  <a:pt x="0" y="49077"/>
                </a:moveTo>
                <a:lnTo>
                  <a:pt x="12192000" y="49077"/>
                </a:lnTo>
                <a:lnTo>
                  <a:pt x="12192000" y="0"/>
                </a:lnTo>
                <a:lnTo>
                  <a:pt x="0" y="0"/>
                </a:lnTo>
                <a:lnTo>
                  <a:pt x="0" y="49077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6449877"/>
            <a:ext cx="12192000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0">
              <a:lnSpc>
                <a:spcPct val="100000"/>
              </a:lnSpc>
              <a:tabLst>
                <a:tab pos="5327650" algn="l"/>
                <a:tab pos="9352915" algn="l"/>
              </a:tabLst>
            </a:pP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u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t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in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J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ohn</a:t>
            </a:r>
            <a:r>
              <a:rPr sz="3000" spc="7" baseline="1388" dirty="0">
                <a:solidFill>
                  <a:srgbClr val="FFCB05"/>
                </a:solidFill>
                <a:latin typeface="Calibri"/>
                <a:cs typeface="Calibri"/>
              </a:rPr>
              <a:t>s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n	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	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3000" spc="-52" baseline="1388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3000" spc="-15" baseline="1388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3000" baseline="1388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3000" spc="-7" baseline="1388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3000" spc="-30" baseline="1388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3000" spc="-22" baseline="1388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449877"/>
            <a:ext cx="12192000" cy="408305"/>
          </a:xfrm>
          <a:custGeom>
            <a:avLst/>
            <a:gdLst/>
            <a:ahLst/>
            <a:cxnLst/>
            <a:rect l="l" t="t" r="r" b="b"/>
            <a:pathLst>
              <a:path w="12192000" h="408304">
                <a:moveTo>
                  <a:pt x="0" y="0"/>
                </a:moveTo>
                <a:lnTo>
                  <a:pt x="12192000" y="0"/>
                </a:lnTo>
                <a:lnTo>
                  <a:pt x="12192000" y="408122"/>
                </a:lnTo>
                <a:lnTo>
                  <a:pt x="0" y="4081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449877"/>
            <a:ext cx="12192000" cy="408305"/>
          </a:xfrm>
          <a:custGeom>
            <a:avLst/>
            <a:gdLst/>
            <a:ahLst/>
            <a:cxnLst/>
            <a:rect l="l" t="t" r="r" b="b"/>
            <a:pathLst>
              <a:path w="12192000" h="408304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449877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4">
                <a:moveTo>
                  <a:pt x="0" y="408122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7" y="182561"/>
            <a:ext cx="12188952" cy="6410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135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0903" y="1855793"/>
            <a:ext cx="5288280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P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b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dirty="0">
                <a:latin typeface="Calibri"/>
                <a:cs typeface="Calibri"/>
              </a:rPr>
              <a:t>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k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ug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35" dirty="0">
                <a:latin typeface="Calibri"/>
                <a:cs typeface="Calibri"/>
              </a:rPr>
              <a:t>GG</a:t>
            </a:r>
            <a:r>
              <a:rPr sz="3200" spc="-10" dirty="0">
                <a:latin typeface="Calibri"/>
                <a:cs typeface="Calibri"/>
              </a:rPr>
              <a:t>; 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spc="-15" dirty="0">
                <a:latin typeface="Calibri"/>
                <a:cs typeface="Calibri"/>
              </a:rPr>
              <a:t>!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Neu</a:t>
            </a:r>
            <a:r>
              <a:rPr spc="-100" dirty="0"/>
              <a:t>r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30" dirty="0"/>
              <a:t>f</a:t>
            </a:r>
            <a:r>
              <a:rPr spc="-25" dirty="0"/>
              <a:t>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136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0903" y="1855793"/>
            <a:ext cx="5288280" cy="335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P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b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dirty="0">
                <a:latin typeface="Calibri"/>
                <a:cs typeface="Calibri"/>
              </a:rPr>
              <a:t>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St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k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ug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35" dirty="0">
                <a:latin typeface="Calibri"/>
                <a:cs typeface="Calibri"/>
              </a:rPr>
              <a:t>GG</a:t>
            </a:r>
            <a:r>
              <a:rPr sz="3200" spc="-10" dirty="0">
                <a:latin typeface="Calibri"/>
                <a:cs typeface="Calibri"/>
              </a:rPr>
              <a:t>; 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spc="-15" dirty="0">
                <a:latin typeface="Calibri"/>
                <a:cs typeface="Calibri"/>
              </a:rPr>
              <a:t>!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 marR="305435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Sol</a:t>
            </a:r>
            <a:r>
              <a:rPr sz="3200" b="1" spc="-30" dirty="0">
                <a:latin typeface="Calibri"/>
                <a:cs typeface="Calibri"/>
              </a:rPr>
              <a:t>u</a:t>
            </a:r>
            <a:r>
              <a:rPr sz="3200" b="1" spc="-15" dirty="0">
                <a:latin typeface="Calibri"/>
                <a:cs typeface="Calibri"/>
              </a:rPr>
              <a:t>tion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9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u="heavy" dirty="0">
                <a:latin typeface="Calibri"/>
                <a:cs typeface="Calibri"/>
              </a:rPr>
              <a:t>a</a:t>
            </a:r>
            <a:r>
              <a:rPr sz="3200" u="heavy" spc="-10" dirty="0">
                <a:latin typeface="Calibri"/>
                <a:cs typeface="Calibri"/>
              </a:rPr>
              <a:t>n</a:t>
            </a:r>
            <a:r>
              <a:rPr sz="3200" u="heavy" dirty="0">
                <a:latin typeface="Calibri"/>
                <a:cs typeface="Calibri"/>
              </a:rPr>
              <a:t>o</a:t>
            </a:r>
            <a:r>
              <a:rPr sz="3200" u="heavy" spc="-15" dirty="0">
                <a:latin typeface="Calibri"/>
                <a:cs typeface="Calibri"/>
              </a:rPr>
              <a:t>t</a:t>
            </a:r>
            <a:r>
              <a:rPr sz="3200" u="heavy" spc="-10" dirty="0">
                <a:latin typeface="Calibri"/>
                <a:cs typeface="Calibri"/>
              </a:rPr>
              <a:t>h</a:t>
            </a:r>
            <a:r>
              <a:rPr sz="3200" u="heavy" spc="-25" dirty="0">
                <a:latin typeface="Calibri"/>
                <a:cs typeface="Calibri"/>
              </a:rPr>
              <a:t>e</a:t>
            </a:r>
            <a:r>
              <a:rPr sz="3200" u="heavy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neu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per</a:t>
            </a:r>
            <a:r>
              <a:rPr sz="3200" spc="-7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ty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!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5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25" dirty="0"/>
              <a:t>f</a:t>
            </a:r>
            <a:r>
              <a:rPr spc="-5" dirty="0"/>
              <a:t>e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1229" y="4517538"/>
            <a:ext cx="19685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solidFill>
                  <a:srgbClr val="595959"/>
                </a:solidFill>
                <a:latin typeface="Calibri"/>
                <a:cs typeface="Calibri"/>
              </a:rPr>
              <a:t>80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1024" y="2218291"/>
            <a:ext cx="9977800" cy="351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556" y="1926263"/>
            <a:ext cx="2199826" cy="1374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2420" y="3984266"/>
            <a:ext cx="2223770" cy="654050"/>
          </a:xfrm>
          <a:custGeom>
            <a:avLst/>
            <a:gdLst/>
            <a:ahLst/>
            <a:cxnLst/>
            <a:rect l="l" t="t" r="r" b="b"/>
            <a:pathLst>
              <a:path w="2223770" h="654050">
                <a:moveTo>
                  <a:pt x="2109376" y="0"/>
                </a:moveTo>
                <a:lnTo>
                  <a:pt x="2109376" y="38099"/>
                </a:lnTo>
                <a:lnTo>
                  <a:pt x="0" y="38099"/>
                </a:lnTo>
                <a:lnTo>
                  <a:pt x="0" y="653794"/>
                </a:lnTo>
                <a:lnTo>
                  <a:pt x="38100" y="653794"/>
                </a:lnTo>
                <a:lnTo>
                  <a:pt x="38100" y="76199"/>
                </a:lnTo>
                <a:lnTo>
                  <a:pt x="2185576" y="76199"/>
                </a:lnTo>
                <a:lnTo>
                  <a:pt x="2223676" y="57149"/>
                </a:lnTo>
                <a:lnTo>
                  <a:pt x="2109376" y="0"/>
                </a:lnTo>
                <a:close/>
              </a:path>
              <a:path w="2223770" h="654050">
                <a:moveTo>
                  <a:pt x="2185576" y="76199"/>
                </a:moveTo>
                <a:lnTo>
                  <a:pt x="2109376" y="76199"/>
                </a:lnTo>
                <a:lnTo>
                  <a:pt x="2109376" y="114299"/>
                </a:lnTo>
                <a:lnTo>
                  <a:pt x="2185576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556" y="4638061"/>
            <a:ext cx="2199826" cy="1649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1384" y="2594634"/>
            <a:ext cx="3657600" cy="221615"/>
          </a:xfrm>
          <a:custGeom>
            <a:avLst/>
            <a:gdLst/>
            <a:ahLst/>
            <a:cxnLst/>
            <a:rect l="l" t="t" r="r" b="b"/>
            <a:pathLst>
              <a:path w="3657600" h="221614">
                <a:moveTo>
                  <a:pt x="1847574" y="0"/>
                </a:moveTo>
                <a:lnTo>
                  <a:pt x="0" y="0"/>
                </a:lnTo>
                <a:lnTo>
                  <a:pt x="0" y="38100"/>
                </a:lnTo>
                <a:lnTo>
                  <a:pt x="1809474" y="38100"/>
                </a:lnTo>
                <a:lnTo>
                  <a:pt x="1809474" y="183262"/>
                </a:lnTo>
                <a:lnTo>
                  <a:pt x="3542747" y="183262"/>
                </a:lnTo>
                <a:lnTo>
                  <a:pt x="3542747" y="221362"/>
                </a:lnTo>
                <a:lnTo>
                  <a:pt x="3657047" y="164212"/>
                </a:lnTo>
                <a:lnTo>
                  <a:pt x="3618947" y="145162"/>
                </a:lnTo>
                <a:lnTo>
                  <a:pt x="1847574" y="145162"/>
                </a:lnTo>
                <a:lnTo>
                  <a:pt x="1847574" y="0"/>
                </a:lnTo>
                <a:close/>
              </a:path>
              <a:path w="3657600" h="221614">
                <a:moveTo>
                  <a:pt x="3542747" y="107062"/>
                </a:moveTo>
                <a:lnTo>
                  <a:pt x="3542747" y="145162"/>
                </a:lnTo>
                <a:lnTo>
                  <a:pt x="3618947" y="145162"/>
                </a:lnTo>
                <a:lnTo>
                  <a:pt x="3542747" y="1070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1394" y="5101456"/>
            <a:ext cx="3733165" cy="861694"/>
          </a:xfrm>
          <a:custGeom>
            <a:avLst/>
            <a:gdLst/>
            <a:ahLst/>
            <a:cxnLst/>
            <a:rect l="l" t="t" r="r" b="b"/>
            <a:pathLst>
              <a:path w="3733165" h="861695">
                <a:moveTo>
                  <a:pt x="3618727" y="0"/>
                </a:moveTo>
                <a:lnTo>
                  <a:pt x="3618727" y="38100"/>
                </a:lnTo>
                <a:lnTo>
                  <a:pt x="1278251" y="38100"/>
                </a:lnTo>
                <a:lnTo>
                  <a:pt x="1278251" y="823494"/>
                </a:lnTo>
                <a:lnTo>
                  <a:pt x="0" y="823494"/>
                </a:lnTo>
                <a:lnTo>
                  <a:pt x="0" y="861594"/>
                </a:lnTo>
                <a:lnTo>
                  <a:pt x="1316351" y="861594"/>
                </a:lnTo>
                <a:lnTo>
                  <a:pt x="1316351" y="76200"/>
                </a:lnTo>
                <a:lnTo>
                  <a:pt x="3694927" y="76200"/>
                </a:lnTo>
                <a:lnTo>
                  <a:pt x="3733027" y="57150"/>
                </a:lnTo>
                <a:lnTo>
                  <a:pt x="3618727" y="0"/>
                </a:lnTo>
                <a:close/>
              </a:path>
              <a:path w="3733165" h="861695">
                <a:moveTo>
                  <a:pt x="3694927" y="76200"/>
                </a:moveTo>
                <a:lnTo>
                  <a:pt x="3618727" y="76200"/>
                </a:lnTo>
                <a:lnTo>
                  <a:pt x="3618727" y="114300"/>
                </a:lnTo>
                <a:lnTo>
                  <a:pt x="3694927" y="7620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67223" y="1141712"/>
            <a:ext cx="656717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245" indent="-423545">
              <a:lnSpc>
                <a:spcPct val="100000"/>
              </a:lnSpc>
              <a:buSzPct val="76190"/>
              <a:buFont typeface="Calibri"/>
              <a:buAutoNum type="arabicParenBoth"/>
              <a:tabLst>
                <a:tab pos="436245" algn="l"/>
              </a:tabLst>
            </a:pPr>
            <a:r>
              <a:rPr sz="2100" spc="-125" dirty="0">
                <a:latin typeface="Calibri"/>
                <a:cs typeface="Calibri"/>
              </a:rPr>
              <a:t>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eed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or</a:t>
            </a:r>
            <a:r>
              <a:rPr sz="2100" spc="-10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et</a:t>
            </a:r>
            <a:r>
              <a:rPr sz="2100" spc="-5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k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or </a:t>
            </a:r>
            <a:r>
              <a:rPr sz="2100" spc="10" dirty="0">
                <a:latin typeface="Calibri"/>
                <a:cs typeface="Calibri"/>
              </a:rPr>
              <a:t>ea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1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spcBef>
                <a:spcPts val="45"/>
              </a:spcBef>
              <a:buSzPct val="76190"/>
              <a:buFont typeface="Calibri"/>
              <a:buAutoNum type="arabicParenBoth"/>
              <a:tabLst>
                <a:tab pos="436245" algn="l"/>
              </a:tabLst>
            </a:pPr>
            <a:r>
              <a:rPr sz="2100" dirty="0">
                <a:latin typeface="Calibri"/>
                <a:cs typeface="Calibri"/>
              </a:rPr>
              <a:t>U</a:t>
            </a:r>
            <a:r>
              <a:rPr sz="2100" spc="5" dirty="0">
                <a:latin typeface="Calibri"/>
                <a:cs typeface="Calibri"/>
              </a:rPr>
              <a:t>se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ned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N</a:t>
            </a:r>
            <a:r>
              <a:rPr sz="2100" spc="10" dirty="0">
                <a:latin typeface="Calibri"/>
                <a:cs typeface="Calibri"/>
              </a:rPr>
              <a:t>N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ompu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5" dirty="0">
                <a:latin typeface="Calibri"/>
                <a:cs typeface="Calibri"/>
              </a:rPr>
              <a:t>sa</a:t>
            </a:r>
            <a:r>
              <a:rPr sz="2100" spc="10" dirty="0">
                <a:latin typeface="Calibri"/>
                <a:cs typeface="Calibri"/>
              </a:rPr>
              <a:t>me 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osses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as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b</a:t>
            </a:r>
            <a:r>
              <a:rPr sz="2100" spc="-10" dirty="0">
                <a:latin typeface="Calibri"/>
                <a:cs typeface="Calibri"/>
              </a:rPr>
              <a:t>e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  <a:p>
            <a:pPr marL="436245" indent="-423545">
              <a:lnSpc>
                <a:spcPct val="100000"/>
              </a:lnSpc>
              <a:spcBef>
                <a:spcPts val="10"/>
              </a:spcBef>
              <a:buSzPct val="76190"/>
              <a:buFont typeface="Calibri"/>
              <a:buAutoNum type="arabicParenBoth"/>
              <a:tabLst>
                <a:tab pos="436245" algn="l"/>
              </a:tabLst>
            </a:pPr>
            <a:r>
              <a:rPr sz="2100" spc="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f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5" dirty="0">
                <a:latin typeface="Calibri"/>
                <a:cs typeface="Calibri"/>
              </a:rPr>
              <a:t>er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ty</a:t>
            </a:r>
            <a:r>
              <a:rPr sz="2100" spc="-5" dirty="0">
                <a:latin typeface="Calibri"/>
                <a:cs typeface="Calibri"/>
              </a:rPr>
              <a:t>li</a:t>
            </a:r>
            <a:r>
              <a:rPr sz="2100" spc="-50" dirty="0">
                <a:latin typeface="Calibri"/>
                <a:cs typeface="Calibri"/>
              </a:rPr>
              <a:t>z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ma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es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us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s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g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or</a:t>
            </a:r>
            <a:r>
              <a:rPr sz="2100" spc="-10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pass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137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92454" y="6132695"/>
            <a:ext cx="56826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</a:t>
            </a:r>
            <a:r>
              <a:rPr sz="1000" spc="-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5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25" dirty="0"/>
              <a:t>f</a:t>
            </a:r>
            <a:r>
              <a:rPr spc="-5" dirty="0"/>
              <a:t>e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9495" y="5551774"/>
            <a:ext cx="4178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2591" y="5551774"/>
            <a:ext cx="4178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1301" y="5551774"/>
            <a:ext cx="356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0" dirty="0">
                <a:latin typeface="Calibri"/>
                <a:cs typeface="Calibri"/>
              </a:rPr>
              <a:t>F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757" y="5551774"/>
            <a:ext cx="356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0" dirty="0">
                <a:latin typeface="Calibri"/>
                <a:cs typeface="Calibri"/>
              </a:rPr>
              <a:t>F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288" y="1233697"/>
            <a:ext cx="5382597" cy="4235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62067" y="5898868"/>
            <a:ext cx="38696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heavy" spc="-2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1600" u="heavy" spc="-2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tp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:/</a:t>
            </a:r>
            <a:r>
              <a:rPr sz="1600" u="heavy" spc="-3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600" u="heavy" spc="-1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hub.</a:t>
            </a:r>
            <a:r>
              <a:rPr sz="1600" u="heavy" spc="-3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600" u="heavy" spc="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600" u="heavy" spc="-2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600" u="heavy" spc="5" dirty="0">
                <a:solidFill>
                  <a:srgbClr val="0563C1"/>
                </a:solidFill>
                <a:latin typeface="Calibri"/>
                <a:cs typeface="Calibri"/>
              </a:rPr>
              <a:t>j</a:t>
            </a:r>
            <a:r>
              <a:rPr sz="1600" u="heavy" spc="-1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600" u="heavy" spc="5" dirty="0">
                <a:solidFill>
                  <a:srgbClr val="0563C1"/>
                </a:solidFill>
                <a:latin typeface="Calibri"/>
                <a:cs typeface="Calibri"/>
              </a:rPr>
              <a:t>jo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hns</a:t>
            </a:r>
            <a:r>
              <a:rPr sz="1600" u="heavy" spc="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600" u="heavy" spc="-35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1600" u="heavy" spc="-2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600" u="heavy" spc="-5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1600" u="heavy" spc="-1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1600" u="heavy" spc="-3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al-</a:t>
            </a:r>
            <a:r>
              <a:rPr sz="1600" u="heavy" spc="-2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600" u="heavy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1600" u="heavy" spc="-5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16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147686"/>
            <a:ext cx="56826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</a:t>
            </a:r>
            <a:r>
              <a:rPr sz="1000" spc="-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6000" y="1427861"/>
            <a:ext cx="5859156" cy="4394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138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40" dirty="0"/>
              <a:t>c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N</a:t>
            </a:r>
            <a:r>
              <a:rPr dirty="0"/>
              <a:t>o</a:t>
            </a:r>
            <a:r>
              <a:rPr spc="-20" dirty="0"/>
              <a:t>r</a:t>
            </a:r>
            <a:r>
              <a:rPr spc="-5" dirty="0"/>
              <a:t>m</a:t>
            </a:r>
            <a:r>
              <a:rPr spc="-10" dirty="0"/>
              <a:t>ali</a:t>
            </a:r>
            <a:r>
              <a:rPr spc="-95" dirty="0"/>
              <a:t>z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40" dirty="0"/>
              <a:t>M</a:t>
            </a:r>
            <a:r>
              <a:rPr spc="-20" dirty="0"/>
              <a:t>e</a:t>
            </a:r>
            <a:r>
              <a:rPr spc="-25" dirty="0"/>
              <a:t>th</a:t>
            </a:r>
            <a:r>
              <a:rPr dirty="0"/>
              <a:t>o</a:t>
            </a:r>
            <a:r>
              <a:rPr spc="-30" dirty="0"/>
              <a:t>d</a:t>
            </a:r>
            <a:r>
              <a:rPr spc="-20" dirty="0"/>
              <a:t>s</a:t>
            </a:r>
            <a:r>
              <a:rPr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60365" y="2108027"/>
            <a:ext cx="11818330" cy="3397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139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9461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40" dirty="0"/>
              <a:t>c</a:t>
            </a:r>
            <a:r>
              <a:rPr spc="-10" dirty="0"/>
              <a:t>all</a:t>
            </a:r>
            <a:r>
              <a:rPr dirty="0"/>
              <a:t> </a:t>
            </a:r>
            <a:r>
              <a:rPr spc="-5" dirty="0"/>
              <a:t>N</a:t>
            </a:r>
            <a:r>
              <a:rPr dirty="0"/>
              <a:t>o</a:t>
            </a:r>
            <a:r>
              <a:rPr spc="-20" dirty="0"/>
              <a:t>r</a:t>
            </a:r>
            <a:r>
              <a:rPr spc="-5" dirty="0"/>
              <a:t>m</a:t>
            </a:r>
            <a:r>
              <a:rPr spc="-10" dirty="0"/>
              <a:t>ali</a:t>
            </a:r>
            <a:r>
              <a:rPr spc="-95" dirty="0"/>
              <a:t>z</a:t>
            </a:r>
            <a:r>
              <a:rPr spc="-50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40" dirty="0"/>
              <a:t>M</a:t>
            </a:r>
            <a:r>
              <a:rPr spc="-20" dirty="0"/>
              <a:t>e</a:t>
            </a:r>
            <a:r>
              <a:rPr spc="-25" dirty="0"/>
              <a:t>th</a:t>
            </a:r>
            <a:r>
              <a:rPr dirty="0"/>
              <a:t>o</a:t>
            </a:r>
            <a:r>
              <a:rPr spc="-30" dirty="0"/>
              <a:t>d</a:t>
            </a:r>
            <a:r>
              <a:rPr spc="-20" dirty="0"/>
              <a:t>s</a:t>
            </a:r>
            <a:r>
              <a:rPr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60365" y="2108027"/>
            <a:ext cx="11818330" cy="3397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69530" y="2141424"/>
            <a:ext cx="2875915" cy="3284220"/>
          </a:xfrm>
          <a:custGeom>
            <a:avLst/>
            <a:gdLst/>
            <a:ahLst/>
            <a:cxnLst/>
            <a:rect l="l" t="t" r="r" b="b"/>
            <a:pathLst>
              <a:path w="2875915" h="3284220">
                <a:moveTo>
                  <a:pt x="0" y="0"/>
                </a:moveTo>
                <a:lnTo>
                  <a:pt x="2875618" y="0"/>
                </a:lnTo>
                <a:lnTo>
                  <a:pt x="2875618" y="3283974"/>
                </a:lnTo>
                <a:lnTo>
                  <a:pt x="0" y="328397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504" y="1642958"/>
            <a:ext cx="69989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ty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140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8272" y="707303"/>
            <a:ext cx="7935558" cy="5277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168" y="6060988"/>
            <a:ext cx="426529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ano</a:t>
            </a:r>
            <a:r>
              <a:rPr sz="800" spc="-5" dirty="0">
                <a:latin typeface="Calibri"/>
                <a:cs typeface="Calibri"/>
              </a:rPr>
              <a:t>v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Te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Fee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5" dirty="0">
                <a:latin typeface="Calibri"/>
                <a:cs typeface="Calibri"/>
              </a:rPr>
              <a:t>-f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rw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Sy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 </a:t>
            </a:r>
            <a:r>
              <a:rPr sz="800" spc="-5" dirty="0">
                <a:latin typeface="Calibri"/>
                <a:cs typeface="Calibri"/>
              </a:rPr>
              <a:t>Te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ze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6 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ano</a:t>
            </a:r>
            <a:r>
              <a:rPr sz="800" spc="-5" dirty="0">
                <a:latin typeface="Calibri"/>
                <a:cs typeface="Calibri"/>
              </a:rPr>
              <a:t>v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gr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X</a:t>
            </a:r>
            <a:r>
              <a:rPr sz="800" dirty="0">
                <a:latin typeface="Calibri"/>
                <a:cs typeface="Calibri"/>
              </a:rPr>
              <a:t>iv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141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083" y="2550687"/>
            <a:ext cx="3350895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su</a:t>
            </a:r>
            <a:r>
              <a:rPr sz="2800" spc="-5" dirty="0">
                <a:latin typeface="Calibri"/>
                <a:cs typeface="Calibri"/>
              </a:rPr>
              <a:t>lt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Ne</a:t>
            </a:r>
            <a:r>
              <a:rPr spc="-30" dirty="0"/>
              <a:t>u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20" dirty="0"/>
              <a:t>S</a:t>
            </a:r>
            <a:r>
              <a:rPr spc="-25" dirty="0"/>
              <a:t>ty</a:t>
            </a:r>
            <a:r>
              <a:rPr spc="-5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270" dirty="0"/>
              <a:t>T</a:t>
            </a:r>
            <a:r>
              <a:rPr spc="-100" dirty="0"/>
              <a:t>r</a:t>
            </a:r>
            <a:r>
              <a:rPr spc="-15" dirty="0"/>
              <a:t>a</a:t>
            </a:r>
            <a:r>
              <a:rPr spc="-30" dirty="0"/>
              <a:t>n</a:t>
            </a:r>
            <a:r>
              <a:rPr spc="-55" dirty="0"/>
              <a:t>s</a:t>
            </a:r>
            <a:r>
              <a:rPr spc="-125" dirty="0"/>
              <a:t>f</a:t>
            </a:r>
            <a:r>
              <a:rPr spc="-5" dirty="0"/>
              <a:t>e</a:t>
            </a:r>
            <a:r>
              <a:rPr spc="-15" dirty="0"/>
              <a:t>r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On</a:t>
            </a:r>
            <a:r>
              <a:rPr spc="-20" dirty="0"/>
              <a:t>e</a:t>
            </a:r>
            <a:r>
              <a:rPr spc="-5" dirty="0"/>
              <a:t> 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k,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15" dirty="0"/>
              <a:t>a</a:t>
            </a:r>
            <a:r>
              <a:rPr spc="-105" dirty="0"/>
              <a:t>n</a:t>
            </a:r>
            <a:r>
              <a:rPr spc="-20" dirty="0"/>
              <a:t>y</a:t>
            </a:r>
            <a:r>
              <a:rPr spc="-5" dirty="0"/>
              <a:t> </a:t>
            </a:r>
            <a:r>
              <a:rPr spc="-20" dirty="0"/>
              <a:t>Sty</a:t>
            </a:r>
            <a:r>
              <a:rPr spc="-5" dirty="0"/>
              <a:t>le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443189" y="1183822"/>
            <a:ext cx="7305621" cy="4797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168306"/>
            <a:ext cx="45059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Du</a:t>
            </a:r>
            <a:r>
              <a:rPr sz="100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oulin,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hlens,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Kudlu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“A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ep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esen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rtistic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CL</a:t>
            </a:r>
            <a:r>
              <a:rPr sz="1000" spc="-10" dirty="0">
                <a:latin typeface="Calibri"/>
                <a:cs typeface="Calibri"/>
              </a:rPr>
              <a:t>R </a:t>
            </a:r>
            <a:r>
              <a:rPr sz="1000" dirty="0">
                <a:latin typeface="Calibri"/>
                <a:cs typeface="Calibri"/>
              </a:rPr>
              <a:t>2017.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8</a:t>
            </a:r>
            <a:r>
              <a:rPr spc="-20" dirty="0"/>
              <a:t>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On</a:t>
            </a:r>
            <a:r>
              <a:rPr spc="-20" dirty="0"/>
              <a:t>e</a:t>
            </a:r>
            <a:r>
              <a:rPr spc="-5" dirty="0"/>
              <a:t> 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</a:t>
            </a:r>
            <a:r>
              <a:rPr spc="-15" dirty="0"/>
              <a:t>k,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15" dirty="0"/>
              <a:t>a</a:t>
            </a:r>
            <a:r>
              <a:rPr spc="-105" dirty="0"/>
              <a:t>n</a:t>
            </a:r>
            <a:r>
              <a:rPr spc="-20" dirty="0"/>
              <a:t>y</a:t>
            </a:r>
            <a:r>
              <a:rPr spc="-5" dirty="0"/>
              <a:t> </a:t>
            </a:r>
            <a:r>
              <a:rPr spc="-20" dirty="0"/>
              <a:t>Sty</a:t>
            </a:r>
            <a:r>
              <a:rPr spc="-5" dirty="0"/>
              <a:t>le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5434822" y="1049482"/>
            <a:ext cx="6456050" cy="46557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728" y="1714858"/>
            <a:ext cx="4501515" cy="165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399"/>
              </a:lnSpc>
            </a:pPr>
            <a:r>
              <a:rPr sz="2500" spc="-25" dirty="0">
                <a:latin typeface="Calibri"/>
                <a:cs typeface="Calibri"/>
              </a:rPr>
              <a:t>U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y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i="1" u="heavy" spc="-25" dirty="0">
                <a:latin typeface="Calibri"/>
                <a:cs typeface="Calibri"/>
              </a:rPr>
              <a:t>c</a:t>
            </a:r>
            <a:r>
              <a:rPr sz="2500" i="1" u="heavy" spc="-10" dirty="0">
                <a:latin typeface="Calibri"/>
                <a:cs typeface="Calibri"/>
              </a:rPr>
              <a:t>o</a:t>
            </a:r>
            <a:r>
              <a:rPr sz="2500" i="1" u="heavy" spc="-15" dirty="0">
                <a:latin typeface="Calibri"/>
                <a:cs typeface="Calibri"/>
              </a:rPr>
              <a:t>nd</a:t>
            </a:r>
            <a:r>
              <a:rPr sz="2500" i="1" u="heavy" dirty="0">
                <a:latin typeface="Calibri"/>
                <a:cs typeface="Calibri"/>
              </a:rPr>
              <a:t>iti</a:t>
            </a:r>
            <a:r>
              <a:rPr sz="2500" i="1" u="heavy" spc="-10" dirty="0">
                <a:latin typeface="Calibri"/>
                <a:cs typeface="Calibri"/>
              </a:rPr>
              <a:t>o</a:t>
            </a:r>
            <a:r>
              <a:rPr sz="2500" i="1" u="heavy" spc="-15" dirty="0">
                <a:latin typeface="Calibri"/>
                <a:cs typeface="Calibri"/>
              </a:rPr>
              <a:t>na</a:t>
            </a:r>
            <a:r>
              <a:rPr sz="2500" i="1" u="heavy" dirty="0">
                <a:latin typeface="Calibri"/>
                <a:cs typeface="Calibri"/>
              </a:rPr>
              <a:t>l</a:t>
            </a:r>
            <a:r>
              <a:rPr sz="2500" u="heavy" spc="-65" dirty="0">
                <a:latin typeface="Times New Roman"/>
                <a:cs typeface="Times New Roman"/>
              </a:rPr>
              <a:t> </a:t>
            </a:r>
            <a:r>
              <a:rPr sz="2500" i="1" u="heavy" dirty="0">
                <a:latin typeface="Calibri"/>
                <a:cs typeface="Calibri"/>
              </a:rPr>
              <a:t>i</a:t>
            </a:r>
            <a:r>
              <a:rPr sz="2500" i="1" u="heavy" spc="-15" dirty="0">
                <a:latin typeface="Calibri"/>
                <a:cs typeface="Calibri"/>
              </a:rPr>
              <a:t>n</a:t>
            </a:r>
            <a:r>
              <a:rPr sz="2500" i="1" u="heavy" spc="-40" dirty="0">
                <a:latin typeface="Calibri"/>
                <a:cs typeface="Calibri"/>
              </a:rPr>
              <a:t>s</a:t>
            </a:r>
            <a:r>
              <a:rPr sz="2500" i="1" u="heavy" spc="-45" dirty="0">
                <a:latin typeface="Calibri"/>
                <a:cs typeface="Calibri"/>
              </a:rPr>
              <a:t>t</a:t>
            </a:r>
            <a:r>
              <a:rPr sz="2500" i="1" u="heavy" spc="-15" dirty="0">
                <a:latin typeface="Calibri"/>
                <a:cs typeface="Calibri"/>
              </a:rPr>
              <a:t>an</a:t>
            </a:r>
            <a:r>
              <a:rPr sz="2500" i="1" u="heavy" spc="-20" dirty="0">
                <a:latin typeface="Calibri"/>
                <a:cs typeface="Calibri"/>
              </a:rPr>
              <a:t>c</a:t>
            </a:r>
            <a:r>
              <a:rPr sz="2500" i="1" u="heavy" spc="-15" dirty="0">
                <a:latin typeface="Calibri"/>
                <a:cs typeface="Calibri"/>
              </a:rPr>
              <a:t>e</a:t>
            </a:r>
            <a:r>
              <a:rPr sz="2500" i="1" spc="-10" dirty="0">
                <a:latin typeface="Calibri"/>
                <a:cs typeface="Calibri"/>
              </a:rPr>
              <a:t> </a:t>
            </a:r>
            <a:r>
              <a:rPr sz="2500" i="1" u="heavy" spc="-15" dirty="0">
                <a:latin typeface="Calibri"/>
                <a:cs typeface="Calibri"/>
              </a:rPr>
              <a:t>n</a:t>
            </a:r>
            <a:r>
              <a:rPr sz="2500" i="1" u="heavy" spc="-10" dirty="0">
                <a:latin typeface="Calibri"/>
                <a:cs typeface="Calibri"/>
              </a:rPr>
              <a:t>o</a:t>
            </a:r>
            <a:r>
              <a:rPr sz="2500" i="1" u="heavy" spc="-20" dirty="0">
                <a:latin typeface="Calibri"/>
                <a:cs typeface="Calibri"/>
              </a:rPr>
              <a:t>r</a:t>
            </a:r>
            <a:r>
              <a:rPr sz="2500" i="1" u="heavy" spc="-15" dirty="0">
                <a:latin typeface="Calibri"/>
                <a:cs typeface="Calibri"/>
              </a:rPr>
              <a:t>ma</a:t>
            </a:r>
            <a:r>
              <a:rPr sz="2500" i="1" u="heavy" dirty="0">
                <a:latin typeface="Calibri"/>
                <a:cs typeface="Calibri"/>
              </a:rPr>
              <a:t>li</a:t>
            </a:r>
            <a:r>
              <a:rPr sz="2500" i="1" u="heavy" spc="-45" dirty="0">
                <a:latin typeface="Calibri"/>
                <a:cs typeface="Calibri"/>
              </a:rPr>
              <a:t>z</a:t>
            </a:r>
            <a:r>
              <a:rPr sz="2500" i="1" u="heavy" spc="-15" dirty="0">
                <a:latin typeface="Calibri"/>
                <a:cs typeface="Calibri"/>
              </a:rPr>
              <a:t>a</a:t>
            </a:r>
            <a:r>
              <a:rPr sz="2500" i="1" u="heavy" dirty="0">
                <a:latin typeface="Calibri"/>
                <a:cs typeface="Calibri"/>
              </a:rPr>
              <a:t>ti</a:t>
            </a:r>
            <a:r>
              <a:rPr sz="2500" i="1" u="heavy" spc="-10" dirty="0">
                <a:latin typeface="Calibri"/>
                <a:cs typeface="Calibri"/>
              </a:rPr>
              <a:t>o</a:t>
            </a:r>
            <a:r>
              <a:rPr sz="2500" i="1" u="heavy" spc="-1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sh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et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y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827" y="3534324"/>
            <a:ext cx="4911167" cy="1966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3550" y="5736053"/>
            <a:ext cx="558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ty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168306"/>
            <a:ext cx="45059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Du</a:t>
            </a:r>
            <a:r>
              <a:rPr sz="1000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oulin,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hlens,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Kudlu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“A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ep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esen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rtistic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CL</a:t>
            </a:r>
            <a:r>
              <a:rPr sz="1000" spc="-10" dirty="0">
                <a:latin typeface="Calibri"/>
                <a:cs typeface="Calibri"/>
              </a:rPr>
              <a:t>R </a:t>
            </a:r>
            <a:r>
              <a:rPr sz="1000" dirty="0">
                <a:latin typeface="Calibri"/>
                <a:cs typeface="Calibri"/>
              </a:rPr>
              <a:t>2017.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9</a:t>
            </a:r>
            <a:r>
              <a:rPr spc="-20" dirty="0"/>
              <a:t>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7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6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8188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8961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3476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69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0438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5131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0817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23386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u</a:t>
            </a:r>
            <a:r>
              <a:rPr spc="-5" dirty="0"/>
              <a:t>mm</a:t>
            </a:r>
            <a:r>
              <a:rPr spc="-15" dirty="0"/>
              <a:t>a</a:t>
            </a:r>
            <a:r>
              <a:rPr spc="-5" dirty="0"/>
              <a:t>r</a:t>
            </a:r>
            <a:r>
              <a:rPr spc="-20" dirty="0"/>
              <a:t>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153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467" y="1809516"/>
            <a:ext cx="9961245" cy="335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6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und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 C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tio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407034">
              <a:lnSpc>
                <a:spcPct val="100000"/>
              </a:lnSpc>
            </a:pP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0" dirty="0">
                <a:latin typeface="Calibri"/>
                <a:cs typeface="Calibri"/>
              </a:rPr>
              <a:t>v</a:t>
            </a:r>
            <a:r>
              <a:rPr sz="3200" b="1" spc="-55" dirty="0">
                <a:latin typeface="Calibri"/>
                <a:cs typeface="Calibri"/>
              </a:rPr>
              <a:t>a</a:t>
            </a:r>
            <a:r>
              <a:rPr sz="3200" b="1" spc="-15" dirty="0">
                <a:latin typeface="Calibri"/>
                <a:cs typeface="Calibri"/>
              </a:rPr>
              <a:t>tio</a:t>
            </a:r>
            <a:r>
              <a:rPr sz="3200" b="1" spc="-20" dirty="0">
                <a:latin typeface="Calibri"/>
                <a:cs typeface="Calibri"/>
              </a:rPr>
              <a:t>ns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spc="-10" dirty="0">
                <a:latin typeface="Calibri"/>
                <a:cs typeface="Calibri"/>
              </a:rPr>
              <a:t>hb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ali</a:t>
            </a:r>
            <a:r>
              <a:rPr sz="3200" spc="-15" dirty="0">
                <a:latin typeface="Calibri"/>
                <a:cs typeface="Calibri"/>
              </a:rPr>
              <a:t>ty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du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n,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xi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30" dirty="0">
                <a:latin typeface="Calibri"/>
                <a:cs typeface="Calibri"/>
              </a:rPr>
              <a:t>ad</a:t>
            </a:r>
            <a:r>
              <a:rPr sz="3200" b="1" dirty="0">
                <a:latin typeface="Calibri"/>
                <a:cs typeface="Calibri"/>
              </a:rPr>
              <a:t>ie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ts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Sali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ali</a:t>
            </a:r>
            <a:r>
              <a:rPr sz="3200" spc="-55" dirty="0">
                <a:latin typeface="Calibri"/>
                <a:cs typeface="Calibri"/>
              </a:rPr>
              <a:t>z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oo</a:t>
            </a: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spc="-9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30" dirty="0">
                <a:latin typeface="Calibri"/>
                <a:cs typeface="Calibri"/>
              </a:rPr>
              <a:t>Fu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DeepD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S</a:t>
            </a:r>
            <a:r>
              <a:rPr sz="3200" spc="-15" dirty="0">
                <a:latin typeface="Calibri"/>
                <a:cs typeface="Calibri"/>
              </a:rPr>
              <a:t>ty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5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30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51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90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70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5" dirty="0"/>
              <a:t>T</a:t>
            </a:r>
            <a:r>
              <a:rPr spc="-10" dirty="0"/>
              <a:t>i</a:t>
            </a:r>
            <a:r>
              <a:rPr spc="-35" dirty="0"/>
              <a:t>me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90" dirty="0"/>
              <a:t>A</a:t>
            </a:r>
            <a:r>
              <a:rPr spc="-75" dirty="0"/>
              <a:t>t</a:t>
            </a:r>
            <a:r>
              <a:rPr spc="-55" dirty="0"/>
              <a:t>t</a:t>
            </a:r>
            <a:r>
              <a:rPr spc="-25" dirty="0"/>
              <a:t>e</a:t>
            </a:r>
            <a:r>
              <a:rPr spc="-65" dirty="0"/>
              <a:t>n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6170069"/>
            <a:ext cx="5257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Calibri"/>
                <a:cs typeface="Calibri"/>
              </a:rPr>
              <a:t>X</a:t>
            </a:r>
            <a:r>
              <a:rPr sz="1000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 et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ho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ttend</a:t>
            </a:r>
            <a:r>
              <a:rPr sz="1000" dirty="0">
                <a:latin typeface="Calibri"/>
                <a:cs typeface="Calibri"/>
              </a:rPr>
              <a:t>,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ell:</a:t>
            </a:r>
            <a:r>
              <a:rPr sz="1000" spc="-10" dirty="0">
                <a:latin typeface="Calibri"/>
                <a:cs typeface="Calibri"/>
              </a:rPr>
              <a:t> Ne</a:t>
            </a:r>
            <a:r>
              <a:rPr sz="1000" spc="-5" dirty="0">
                <a:latin typeface="Calibri"/>
                <a:cs typeface="Calibri"/>
              </a:rPr>
              <a:t>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Im</a:t>
            </a:r>
            <a:r>
              <a:rPr sz="1000" spc="-5" dirty="0">
                <a:latin typeface="Calibri"/>
                <a:cs typeface="Calibri"/>
              </a:rPr>
              <a:t>age</a:t>
            </a:r>
            <a:r>
              <a:rPr sz="1000" dirty="0">
                <a:latin typeface="Calibri"/>
                <a:cs typeface="Calibri"/>
              </a:rPr>
              <a:t> C</a:t>
            </a:r>
            <a:r>
              <a:rPr sz="1000" spc="-5" dirty="0">
                <a:latin typeface="Calibri"/>
                <a:cs typeface="Calibri"/>
              </a:rPr>
              <a:t>ap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G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eratio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it</a:t>
            </a:r>
            <a:r>
              <a:rPr sz="1000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 Visua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tten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L 201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242" y="1710757"/>
            <a:ext cx="312166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9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tt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99302" y="5403132"/>
            <a:ext cx="79375" cy="86360"/>
          </a:xfrm>
          <a:custGeom>
            <a:avLst/>
            <a:gdLst/>
            <a:ahLst/>
            <a:cxnLst/>
            <a:rect l="l" t="t" r="r" b="b"/>
            <a:pathLst>
              <a:path w="79375" h="86360">
                <a:moveTo>
                  <a:pt x="0" y="0"/>
                </a:moveTo>
                <a:lnTo>
                  <a:pt x="79245" y="0"/>
                </a:lnTo>
                <a:lnTo>
                  <a:pt x="79245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04963" y="5403132"/>
            <a:ext cx="79375" cy="86360"/>
          </a:xfrm>
          <a:custGeom>
            <a:avLst/>
            <a:gdLst/>
            <a:ahLst/>
            <a:cxnLst/>
            <a:rect l="l" t="t" r="r" b="b"/>
            <a:pathLst>
              <a:path w="79375" h="86360">
                <a:moveTo>
                  <a:pt x="0" y="0"/>
                </a:moveTo>
                <a:lnTo>
                  <a:pt x="79245" y="0"/>
                </a:lnTo>
                <a:lnTo>
                  <a:pt x="79245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4209" y="5403132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0" y="0"/>
                </a:moveTo>
                <a:lnTo>
                  <a:pt x="85849" y="0"/>
                </a:lnTo>
                <a:lnTo>
                  <a:pt x="85849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5341" y="5403132"/>
            <a:ext cx="79375" cy="86360"/>
          </a:xfrm>
          <a:custGeom>
            <a:avLst/>
            <a:gdLst/>
            <a:ahLst/>
            <a:cxnLst/>
            <a:rect l="l" t="t" r="r" b="b"/>
            <a:pathLst>
              <a:path w="79375" h="86360">
                <a:moveTo>
                  <a:pt x="0" y="0"/>
                </a:moveTo>
                <a:lnTo>
                  <a:pt x="79245" y="0"/>
                </a:lnTo>
                <a:lnTo>
                  <a:pt x="79245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31379" y="5403132"/>
            <a:ext cx="79375" cy="86360"/>
          </a:xfrm>
          <a:custGeom>
            <a:avLst/>
            <a:gdLst/>
            <a:ahLst/>
            <a:cxnLst/>
            <a:rect l="l" t="t" r="r" b="b"/>
            <a:pathLst>
              <a:path w="79375" h="86360">
                <a:moveTo>
                  <a:pt x="0" y="0"/>
                </a:moveTo>
                <a:lnTo>
                  <a:pt x="79245" y="0"/>
                </a:lnTo>
                <a:lnTo>
                  <a:pt x="79245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43642" y="5403132"/>
            <a:ext cx="79375" cy="86360"/>
          </a:xfrm>
          <a:custGeom>
            <a:avLst/>
            <a:gdLst/>
            <a:ahLst/>
            <a:cxnLst/>
            <a:rect l="l" t="t" r="r" b="b"/>
            <a:pathLst>
              <a:path w="79375" h="86360">
                <a:moveTo>
                  <a:pt x="0" y="0"/>
                </a:moveTo>
                <a:lnTo>
                  <a:pt x="79245" y="0"/>
                </a:lnTo>
                <a:lnTo>
                  <a:pt x="79245" y="85848"/>
                </a:lnTo>
                <a:lnTo>
                  <a:pt x="0" y="8584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6850" y="4207850"/>
            <a:ext cx="1221740" cy="687070"/>
          </a:xfrm>
          <a:custGeom>
            <a:avLst/>
            <a:gdLst/>
            <a:ahLst/>
            <a:cxnLst/>
            <a:rect l="l" t="t" r="r" b="b"/>
            <a:pathLst>
              <a:path w="1221740" h="687070">
                <a:moveTo>
                  <a:pt x="0" y="0"/>
                </a:moveTo>
                <a:lnTo>
                  <a:pt x="1221696" y="0"/>
                </a:lnTo>
                <a:lnTo>
                  <a:pt x="1221696" y="686791"/>
                </a:lnTo>
                <a:lnTo>
                  <a:pt x="0" y="686791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06850" y="4207850"/>
            <a:ext cx="1221740" cy="687070"/>
          </a:xfrm>
          <a:custGeom>
            <a:avLst/>
            <a:gdLst/>
            <a:ahLst/>
            <a:cxnLst/>
            <a:rect l="l" t="t" r="r" b="b"/>
            <a:pathLst>
              <a:path w="1221740" h="687070">
                <a:moveTo>
                  <a:pt x="0" y="0"/>
                </a:moveTo>
                <a:lnTo>
                  <a:pt x="1221697" y="0"/>
                </a:lnTo>
                <a:lnTo>
                  <a:pt x="1221697" y="686791"/>
                </a:lnTo>
                <a:lnTo>
                  <a:pt x="0" y="686791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9492" y="4993698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89" h="205104">
                <a:moveTo>
                  <a:pt x="0" y="0"/>
                </a:moveTo>
                <a:lnTo>
                  <a:pt x="224528" y="0"/>
                </a:lnTo>
                <a:lnTo>
                  <a:pt x="224528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9492" y="4993698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89" h="205104">
                <a:moveTo>
                  <a:pt x="0" y="0"/>
                </a:moveTo>
                <a:lnTo>
                  <a:pt x="224528" y="0"/>
                </a:lnTo>
                <a:lnTo>
                  <a:pt x="224528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529" y="4993698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4">
                <a:moveTo>
                  <a:pt x="0" y="0"/>
                </a:moveTo>
                <a:lnTo>
                  <a:pt x="231132" y="0"/>
                </a:lnTo>
                <a:lnTo>
                  <a:pt x="231132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95529" y="4993698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4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18170" y="4993698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8170" y="4993698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8642" y="5195113"/>
            <a:ext cx="40005" cy="82550"/>
          </a:xfrm>
          <a:custGeom>
            <a:avLst/>
            <a:gdLst/>
            <a:ahLst/>
            <a:cxnLst/>
            <a:rect l="l" t="t" r="r" b="b"/>
            <a:pathLst>
              <a:path w="40004" h="82550">
                <a:moveTo>
                  <a:pt x="26415" y="39622"/>
                </a:moveTo>
                <a:lnTo>
                  <a:pt x="13207" y="39622"/>
                </a:lnTo>
                <a:lnTo>
                  <a:pt x="13207" y="82516"/>
                </a:lnTo>
                <a:lnTo>
                  <a:pt x="26415" y="82516"/>
                </a:lnTo>
                <a:lnTo>
                  <a:pt x="26415" y="39622"/>
                </a:lnTo>
                <a:close/>
              </a:path>
              <a:path w="40004" h="82550">
                <a:moveTo>
                  <a:pt x="19812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2490" y="5195113"/>
            <a:ext cx="40005" cy="83185"/>
          </a:xfrm>
          <a:custGeom>
            <a:avLst/>
            <a:gdLst/>
            <a:ahLst/>
            <a:cxnLst/>
            <a:rect l="l" t="t" r="r" b="b"/>
            <a:pathLst>
              <a:path w="40004" h="83185">
                <a:moveTo>
                  <a:pt x="26415" y="39804"/>
                </a:moveTo>
                <a:lnTo>
                  <a:pt x="13201" y="39804"/>
                </a:lnTo>
                <a:lnTo>
                  <a:pt x="14498" y="82718"/>
                </a:lnTo>
                <a:lnTo>
                  <a:pt x="27699" y="82318"/>
                </a:lnTo>
                <a:lnTo>
                  <a:pt x="26415" y="39804"/>
                </a:lnTo>
                <a:close/>
              </a:path>
              <a:path w="40004" h="83185">
                <a:moveTo>
                  <a:pt x="18604" y="0"/>
                </a:moveTo>
                <a:lnTo>
                  <a:pt x="0" y="40203"/>
                </a:lnTo>
                <a:lnTo>
                  <a:pt x="13201" y="39804"/>
                </a:lnTo>
                <a:lnTo>
                  <a:pt x="26415" y="39804"/>
                </a:lnTo>
                <a:lnTo>
                  <a:pt x="26403" y="39404"/>
                </a:lnTo>
                <a:lnTo>
                  <a:pt x="39603" y="39005"/>
                </a:lnTo>
                <a:lnTo>
                  <a:pt x="18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07321" y="5195113"/>
            <a:ext cx="40005" cy="84455"/>
          </a:xfrm>
          <a:custGeom>
            <a:avLst/>
            <a:gdLst/>
            <a:ahLst/>
            <a:cxnLst/>
            <a:rect l="l" t="t" r="r" b="b"/>
            <a:pathLst>
              <a:path w="40004" h="84454">
                <a:moveTo>
                  <a:pt x="26415" y="39622"/>
                </a:moveTo>
                <a:lnTo>
                  <a:pt x="13207" y="39622"/>
                </a:lnTo>
                <a:lnTo>
                  <a:pt x="13207" y="83916"/>
                </a:lnTo>
                <a:lnTo>
                  <a:pt x="26415" y="83916"/>
                </a:lnTo>
                <a:lnTo>
                  <a:pt x="26415" y="39622"/>
                </a:lnTo>
                <a:close/>
              </a:path>
              <a:path w="40004" h="84454">
                <a:moveTo>
                  <a:pt x="19811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37982" y="4247472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37982" y="4247472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37982" y="4472001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37982" y="4472001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37982" y="4696529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37982" y="4696529"/>
            <a:ext cx="304165" cy="172085"/>
          </a:xfrm>
          <a:custGeom>
            <a:avLst/>
            <a:gdLst/>
            <a:ahLst/>
            <a:cxnLst/>
            <a:rect l="l" t="t" r="r" b="b"/>
            <a:pathLst>
              <a:path w="304164" h="172085">
                <a:moveTo>
                  <a:pt x="0" y="0"/>
                </a:moveTo>
                <a:lnTo>
                  <a:pt x="303773" y="0"/>
                </a:lnTo>
                <a:lnTo>
                  <a:pt x="303773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57530" y="4310208"/>
            <a:ext cx="1618615" cy="1356360"/>
          </a:xfrm>
          <a:custGeom>
            <a:avLst/>
            <a:gdLst/>
            <a:ahLst/>
            <a:cxnLst/>
            <a:rect l="l" t="t" r="r" b="b"/>
            <a:pathLst>
              <a:path w="1618615" h="1356360">
                <a:moveTo>
                  <a:pt x="137528" y="0"/>
                </a:moveTo>
                <a:lnTo>
                  <a:pt x="137528" y="13207"/>
                </a:lnTo>
                <a:lnTo>
                  <a:pt x="0" y="13207"/>
                </a:lnTo>
                <a:lnTo>
                  <a:pt x="0" y="1356262"/>
                </a:lnTo>
                <a:lnTo>
                  <a:pt x="1618364" y="1356262"/>
                </a:lnTo>
                <a:lnTo>
                  <a:pt x="1618364" y="1343055"/>
                </a:lnTo>
                <a:lnTo>
                  <a:pt x="13207" y="1343055"/>
                </a:lnTo>
                <a:lnTo>
                  <a:pt x="13207" y="26414"/>
                </a:lnTo>
                <a:lnTo>
                  <a:pt x="163944" y="26414"/>
                </a:lnTo>
                <a:lnTo>
                  <a:pt x="177149" y="19811"/>
                </a:lnTo>
                <a:lnTo>
                  <a:pt x="137528" y="0"/>
                </a:lnTo>
                <a:close/>
              </a:path>
              <a:path w="1618615" h="1356360">
                <a:moveTo>
                  <a:pt x="1618364" y="1172212"/>
                </a:moveTo>
                <a:lnTo>
                  <a:pt x="1605156" y="1172212"/>
                </a:lnTo>
                <a:lnTo>
                  <a:pt x="1605156" y="1343055"/>
                </a:lnTo>
                <a:lnTo>
                  <a:pt x="1618364" y="1343055"/>
                </a:lnTo>
                <a:lnTo>
                  <a:pt x="1618364" y="1172212"/>
                </a:lnTo>
                <a:close/>
              </a:path>
              <a:path w="1618615" h="1356360">
                <a:moveTo>
                  <a:pt x="163944" y="26414"/>
                </a:moveTo>
                <a:lnTo>
                  <a:pt x="137528" y="26414"/>
                </a:lnTo>
                <a:lnTo>
                  <a:pt x="137528" y="39622"/>
                </a:lnTo>
                <a:lnTo>
                  <a:pt x="163944" y="26414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9204" y="4534736"/>
            <a:ext cx="1145540" cy="1083945"/>
          </a:xfrm>
          <a:custGeom>
            <a:avLst/>
            <a:gdLst/>
            <a:ahLst/>
            <a:cxnLst/>
            <a:rect l="l" t="t" r="r" b="b"/>
            <a:pathLst>
              <a:path w="1145540" h="1083945">
                <a:moveTo>
                  <a:pt x="85853" y="0"/>
                </a:moveTo>
                <a:lnTo>
                  <a:pt x="85853" y="13207"/>
                </a:lnTo>
                <a:lnTo>
                  <a:pt x="0" y="13207"/>
                </a:lnTo>
                <a:lnTo>
                  <a:pt x="0" y="1083891"/>
                </a:lnTo>
                <a:lnTo>
                  <a:pt x="1145315" y="1083891"/>
                </a:lnTo>
                <a:lnTo>
                  <a:pt x="1145315" y="1070683"/>
                </a:lnTo>
                <a:lnTo>
                  <a:pt x="13208" y="1070683"/>
                </a:lnTo>
                <a:lnTo>
                  <a:pt x="13208" y="26414"/>
                </a:lnTo>
                <a:lnTo>
                  <a:pt x="112268" y="26414"/>
                </a:lnTo>
                <a:lnTo>
                  <a:pt x="125475" y="19810"/>
                </a:lnTo>
                <a:lnTo>
                  <a:pt x="85853" y="0"/>
                </a:lnTo>
                <a:close/>
              </a:path>
              <a:path w="1145540" h="1083945">
                <a:moveTo>
                  <a:pt x="1145315" y="951524"/>
                </a:moveTo>
                <a:lnTo>
                  <a:pt x="1132108" y="951524"/>
                </a:lnTo>
                <a:lnTo>
                  <a:pt x="1132108" y="1070683"/>
                </a:lnTo>
                <a:lnTo>
                  <a:pt x="1145315" y="1070683"/>
                </a:lnTo>
                <a:lnTo>
                  <a:pt x="1145315" y="951524"/>
                </a:lnTo>
                <a:close/>
              </a:path>
              <a:path w="1145540" h="1083945">
                <a:moveTo>
                  <a:pt x="112268" y="26414"/>
                </a:moveTo>
                <a:lnTo>
                  <a:pt x="85853" y="26414"/>
                </a:lnTo>
                <a:lnTo>
                  <a:pt x="85853" y="39622"/>
                </a:lnTo>
                <a:lnTo>
                  <a:pt x="112268" y="26414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57446" y="4759265"/>
            <a:ext cx="685165" cy="808990"/>
          </a:xfrm>
          <a:custGeom>
            <a:avLst/>
            <a:gdLst/>
            <a:ahLst/>
            <a:cxnLst/>
            <a:rect l="l" t="t" r="r" b="b"/>
            <a:pathLst>
              <a:path w="685164" h="808989">
                <a:moveTo>
                  <a:pt x="37612" y="0"/>
                </a:moveTo>
                <a:lnTo>
                  <a:pt x="37612" y="13206"/>
                </a:lnTo>
                <a:lnTo>
                  <a:pt x="0" y="13206"/>
                </a:lnTo>
                <a:lnTo>
                  <a:pt x="0" y="808769"/>
                </a:lnTo>
                <a:lnTo>
                  <a:pt x="685158" y="808769"/>
                </a:lnTo>
                <a:lnTo>
                  <a:pt x="685158" y="795562"/>
                </a:lnTo>
                <a:lnTo>
                  <a:pt x="13206" y="795562"/>
                </a:lnTo>
                <a:lnTo>
                  <a:pt x="13206" y="26414"/>
                </a:lnTo>
                <a:lnTo>
                  <a:pt x="64026" y="26414"/>
                </a:lnTo>
                <a:lnTo>
                  <a:pt x="77233" y="19810"/>
                </a:lnTo>
                <a:lnTo>
                  <a:pt x="37612" y="0"/>
                </a:lnTo>
                <a:close/>
              </a:path>
              <a:path w="685164" h="808989">
                <a:moveTo>
                  <a:pt x="685158" y="728087"/>
                </a:moveTo>
                <a:lnTo>
                  <a:pt x="671950" y="728087"/>
                </a:lnTo>
                <a:lnTo>
                  <a:pt x="671950" y="795562"/>
                </a:lnTo>
                <a:lnTo>
                  <a:pt x="685158" y="795562"/>
                </a:lnTo>
                <a:lnTo>
                  <a:pt x="685158" y="728087"/>
                </a:lnTo>
                <a:close/>
              </a:path>
              <a:path w="685164" h="808989">
                <a:moveTo>
                  <a:pt x="64026" y="26414"/>
                </a:moveTo>
                <a:lnTo>
                  <a:pt x="37612" y="26414"/>
                </a:lnTo>
                <a:lnTo>
                  <a:pt x="37612" y="39622"/>
                </a:lnTo>
                <a:lnTo>
                  <a:pt x="64026" y="26414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46473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46473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46473" y="4472001"/>
            <a:ext cx="290830" cy="165100"/>
          </a:xfrm>
          <a:custGeom>
            <a:avLst/>
            <a:gdLst/>
            <a:ahLst/>
            <a:cxnLst/>
            <a:rect l="l" t="t" r="r" b="b"/>
            <a:pathLst>
              <a:path w="290829" h="165100">
                <a:moveTo>
                  <a:pt x="0" y="0"/>
                </a:moveTo>
                <a:lnTo>
                  <a:pt x="290565" y="0"/>
                </a:lnTo>
                <a:lnTo>
                  <a:pt x="290565" y="165093"/>
                </a:lnTo>
                <a:lnTo>
                  <a:pt x="0" y="165093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46473" y="4472001"/>
            <a:ext cx="290830" cy="165100"/>
          </a:xfrm>
          <a:custGeom>
            <a:avLst/>
            <a:gdLst/>
            <a:ahLst/>
            <a:cxnLst/>
            <a:rect l="l" t="t" r="r" b="b"/>
            <a:pathLst>
              <a:path w="290829" h="165100">
                <a:moveTo>
                  <a:pt x="0" y="0"/>
                </a:moveTo>
                <a:lnTo>
                  <a:pt x="290565" y="0"/>
                </a:lnTo>
                <a:lnTo>
                  <a:pt x="290565" y="165094"/>
                </a:lnTo>
                <a:lnTo>
                  <a:pt x="0" y="165094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46473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46473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62510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62510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62510" y="4465397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510" y="4465397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62510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62510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5152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85152" y="4247472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85152" y="4465397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85152" y="4465397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85152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85152" y="469652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68642" y="4904548"/>
            <a:ext cx="40005" cy="82550"/>
          </a:xfrm>
          <a:custGeom>
            <a:avLst/>
            <a:gdLst/>
            <a:ahLst/>
            <a:cxnLst/>
            <a:rect l="l" t="t" r="r" b="b"/>
            <a:pathLst>
              <a:path w="40004" h="82550">
                <a:moveTo>
                  <a:pt x="26415" y="39622"/>
                </a:moveTo>
                <a:lnTo>
                  <a:pt x="13207" y="39622"/>
                </a:lnTo>
                <a:lnTo>
                  <a:pt x="13207" y="82516"/>
                </a:lnTo>
                <a:lnTo>
                  <a:pt x="26415" y="82516"/>
                </a:lnTo>
                <a:lnTo>
                  <a:pt x="26415" y="39622"/>
                </a:lnTo>
                <a:close/>
              </a:path>
              <a:path w="40004" h="82550">
                <a:moveTo>
                  <a:pt x="19812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85887" y="4904548"/>
            <a:ext cx="40005" cy="83185"/>
          </a:xfrm>
          <a:custGeom>
            <a:avLst/>
            <a:gdLst/>
            <a:ahLst/>
            <a:cxnLst/>
            <a:rect l="l" t="t" r="r" b="b"/>
            <a:pathLst>
              <a:path w="40004" h="83185">
                <a:moveTo>
                  <a:pt x="26415" y="39804"/>
                </a:moveTo>
                <a:lnTo>
                  <a:pt x="13201" y="39804"/>
                </a:lnTo>
                <a:lnTo>
                  <a:pt x="14498" y="82718"/>
                </a:lnTo>
                <a:lnTo>
                  <a:pt x="27699" y="82318"/>
                </a:lnTo>
                <a:lnTo>
                  <a:pt x="26415" y="39804"/>
                </a:lnTo>
                <a:close/>
              </a:path>
              <a:path w="40004" h="83185">
                <a:moveTo>
                  <a:pt x="18604" y="0"/>
                </a:moveTo>
                <a:lnTo>
                  <a:pt x="0" y="40203"/>
                </a:lnTo>
                <a:lnTo>
                  <a:pt x="13201" y="39804"/>
                </a:lnTo>
                <a:lnTo>
                  <a:pt x="26415" y="39804"/>
                </a:lnTo>
                <a:lnTo>
                  <a:pt x="26403" y="39404"/>
                </a:lnTo>
                <a:lnTo>
                  <a:pt x="39603" y="39005"/>
                </a:lnTo>
                <a:lnTo>
                  <a:pt x="18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07321" y="4897944"/>
            <a:ext cx="40005" cy="84455"/>
          </a:xfrm>
          <a:custGeom>
            <a:avLst/>
            <a:gdLst/>
            <a:ahLst/>
            <a:cxnLst/>
            <a:rect l="l" t="t" r="r" b="b"/>
            <a:pathLst>
              <a:path w="40004" h="84454">
                <a:moveTo>
                  <a:pt x="26415" y="39622"/>
                </a:moveTo>
                <a:lnTo>
                  <a:pt x="13207" y="39622"/>
                </a:lnTo>
                <a:lnTo>
                  <a:pt x="13207" y="83916"/>
                </a:lnTo>
                <a:lnTo>
                  <a:pt x="26415" y="83916"/>
                </a:lnTo>
                <a:lnTo>
                  <a:pt x="26415" y="39622"/>
                </a:lnTo>
                <a:close/>
              </a:path>
              <a:path w="40004" h="84454">
                <a:moveTo>
                  <a:pt x="19811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58265" y="4310209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74951" y="0"/>
                </a:moveTo>
                <a:lnTo>
                  <a:pt x="74951" y="13206"/>
                </a:lnTo>
                <a:lnTo>
                  <a:pt x="0" y="13206"/>
                </a:lnTo>
                <a:lnTo>
                  <a:pt x="0" y="26413"/>
                </a:lnTo>
                <a:lnTo>
                  <a:pt x="74951" y="26414"/>
                </a:lnTo>
                <a:lnTo>
                  <a:pt x="74951" y="39622"/>
                </a:lnTo>
                <a:lnTo>
                  <a:pt x="114574" y="19810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58265" y="4528134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74951" y="0"/>
                </a:moveTo>
                <a:lnTo>
                  <a:pt x="74951" y="13206"/>
                </a:lnTo>
                <a:lnTo>
                  <a:pt x="0" y="13206"/>
                </a:lnTo>
                <a:lnTo>
                  <a:pt x="0" y="26413"/>
                </a:lnTo>
                <a:lnTo>
                  <a:pt x="74951" y="26414"/>
                </a:lnTo>
                <a:lnTo>
                  <a:pt x="74951" y="39622"/>
                </a:lnTo>
                <a:lnTo>
                  <a:pt x="114574" y="19810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58265" y="4759265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0" y="13206"/>
                </a:moveTo>
                <a:lnTo>
                  <a:pt x="0" y="26414"/>
                </a:lnTo>
                <a:lnTo>
                  <a:pt x="74951" y="26416"/>
                </a:lnTo>
                <a:lnTo>
                  <a:pt x="74951" y="39622"/>
                </a:lnTo>
                <a:lnTo>
                  <a:pt x="114574" y="19812"/>
                </a:lnTo>
                <a:lnTo>
                  <a:pt x="101366" y="13208"/>
                </a:lnTo>
                <a:lnTo>
                  <a:pt x="0" y="13206"/>
                </a:lnTo>
                <a:close/>
              </a:path>
              <a:path w="114935" h="40004">
                <a:moveTo>
                  <a:pt x="74951" y="0"/>
                </a:moveTo>
                <a:lnTo>
                  <a:pt x="74951" y="13208"/>
                </a:lnTo>
                <a:lnTo>
                  <a:pt x="101366" y="13208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06850" y="3237096"/>
            <a:ext cx="1221740" cy="680720"/>
          </a:xfrm>
          <a:custGeom>
            <a:avLst/>
            <a:gdLst/>
            <a:ahLst/>
            <a:cxnLst/>
            <a:rect l="l" t="t" r="r" b="b"/>
            <a:pathLst>
              <a:path w="1221740" h="680720">
                <a:moveTo>
                  <a:pt x="0" y="0"/>
                </a:moveTo>
                <a:lnTo>
                  <a:pt x="1221696" y="0"/>
                </a:lnTo>
                <a:lnTo>
                  <a:pt x="1221696" y="680187"/>
                </a:lnTo>
                <a:lnTo>
                  <a:pt x="0" y="68018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06850" y="3237096"/>
            <a:ext cx="1221740" cy="680720"/>
          </a:xfrm>
          <a:custGeom>
            <a:avLst/>
            <a:gdLst/>
            <a:ahLst/>
            <a:cxnLst/>
            <a:rect l="l" t="t" r="r" b="b"/>
            <a:pathLst>
              <a:path w="1221740" h="680720">
                <a:moveTo>
                  <a:pt x="0" y="0"/>
                </a:moveTo>
                <a:lnTo>
                  <a:pt x="1221697" y="0"/>
                </a:lnTo>
                <a:lnTo>
                  <a:pt x="1221697" y="680188"/>
                </a:lnTo>
                <a:lnTo>
                  <a:pt x="0" y="680188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46473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46473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6473" y="3494643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46473" y="3494643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46473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8"/>
                </a:lnTo>
                <a:lnTo>
                  <a:pt x="0" y="171698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46473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62510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62510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62510" y="3494643"/>
            <a:ext cx="290830" cy="165100"/>
          </a:xfrm>
          <a:custGeom>
            <a:avLst/>
            <a:gdLst/>
            <a:ahLst/>
            <a:cxnLst/>
            <a:rect l="l" t="t" r="r" b="b"/>
            <a:pathLst>
              <a:path w="290829" h="165100">
                <a:moveTo>
                  <a:pt x="0" y="0"/>
                </a:moveTo>
                <a:lnTo>
                  <a:pt x="290565" y="0"/>
                </a:lnTo>
                <a:lnTo>
                  <a:pt x="290565" y="165093"/>
                </a:lnTo>
                <a:lnTo>
                  <a:pt x="0" y="165093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2510" y="3494643"/>
            <a:ext cx="290830" cy="165100"/>
          </a:xfrm>
          <a:custGeom>
            <a:avLst/>
            <a:gdLst/>
            <a:ahLst/>
            <a:cxnLst/>
            <a:rect l="l" t="t" r="r" b="b"/>
            <a:pathLst>
              <a:path w="290829" h="165100">
                <a:moveTo>
                  <a:pt x="0" y="0"/>
                </a:moveTo>
                <a:lnTo>
                  <a:pt x="290565" y="0"/>
                </a:lnTo>
                <a:lnTo>
                  <a:pt x="290565" y="165094"/>
                </a:lnTo>
                <a:lnTo>
                  <a:pt x="0" y="165094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62510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8"/>
                </a:lnTo>
                <a:lnTo>
                  <a:pt x="0" y="171698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62510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85152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85152" y="3270115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85152" y="348803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85152" y="3488039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85152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8"/>
                </a:lnTo>
                <a:lnTo>
                  <a:pt x="0" y="171698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85152" y="3719171"/>
            <a:ext cx="290830" cy="172085"/>
          </a:xfrm>
          <a:custGeom>
            <a:avLst/>
            <a:gdLst/>
            <a:ahLst/>
            <a:cxnLst/>
            <a:rect l="l" t="t" r="r" b="b"/>
            <a:pathLst>
              <a:path w="290829" h="172085">
                <a:moveTo>
                  <a:pt x="0" y="0"/>
                </a:moveTo>
                <a:lnTo>
                  <a:pt x="290565" y="0"/>
                </a:lnTo>
                <a:lnTo>
                  <a:pt x="290565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37982" y="3256907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BD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37982" y="3256907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BC4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37982" y="3481435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BD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37982" y="3481435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BC4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37982" y="3705964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solidFill>
            <a:srgbClr val="EBD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37982" y="3705964"/>
            <a:ext cx="297180" cy="172085"/>
          </a:xfrm>
          <a:custGeom>
            <a:avLst/>
            <a:gdLst/>
            <a:ahLst/>
            <a:cxnLst/>
            <a:rect l="l" t="t" r="r" b="b"/>
            <a:pathLst>
              <a:path w="297179" h="172085">
                <a:moveTo>
                  <a:pt x="0" y="0"/>
                </a:moveTo>
                <a:lnTo>
                  <a:pt x="297169" y="0"/>
                </a:lnTo>
                <a:lnTo>
                  <a:pt x="297169" y="171697"/>
                </a:lnTo>
                <a:lnTo>
                  <a:pt x="0" y="171697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BC4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58265" y="3319644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0" y="13206"/>
                </a:moveTo>
                <a:lnTo>
                  <a:pt x="0" y="26414"/>
                </a:lnTo>
                <a:lnTo>
                  <a:pt x="74951" y="26414"/>
                </a:lnTo>
                <a:lnTo>
                  <a:pt x="74951" y="39622"/>
                </a:lnTo>
                <a:lnTo>
                  <a:pt x="114574" y="19810"/>
                </a:lnTo>
                <a:lnTo>
                  <a:pt x="101368" y="13208"/>
                </a:lnTo>
                <a:lnTo>
                  <a:pt x="0" y="13206"/>
                </a:lnTo>
                <a:close/>
              </a:path>
              <a:path w="114935" h="40004">
                <a:moveTo>
                  <a:pt x="74951" y="0"/>
                </a:moveTo>
                <a:lnTo>
                  <a:pt x="74951" y="13208"/>
                </a:lnTo>
                <a:lnTo>
                  <a:pt x="101368" y="13208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58265" y="3537568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0" y="13206"/>
                </a:moveTo>
                <a:lnTo>
                  <a:pt x="0" y="26414"/>
                </a:lnTo>
                <a:lnTo>
                  <a:pt x="74951" y="26414"/>
                </a:lnTo>
                <a:lnTo>
                  <a:pt x="74951" y="39622"/>
                </a:lnTo>
                <a:lnTo>
                  <a:pt x="114574" y="19810"/>
                </a:lnTo>
                <a:lnTo>
                  <a:pt x="101368" y="13208"/>
                </a:lnTo>
                <a:lnTo>
                  <a:pt x="0" y="13206"/>
                </a:lnTo>
                <a:close/>
              </a:path>
              <a:path w="114935" h="40004">
                <a:moveTo>
                  <a:pt x="74951" y="0"/>
                </a:moveTo>
                <a:lnTo>
                  <a:pt x="74951" y="13208"/>
                </a:lnTo>
                <a:lnTo>
                  <a:pt x="101368" y="13208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58265" y="3768700"/>
            <a:ext cx="114935" cy="40005"/>
          </a:xfrm>
          <a:custGeom>
            <a:avLst/>
            <a:gdLst/>
            <a:ahLst/>
            <a:cxnLst/>
            <a:rect l="l" t="t" r="r" b="b"/>
            <a:pathLst>
              <a:path w="114935" h="40004">
                <a:moveTo>
                  <a:pt x="74951" y="0"/>
                </a:moveTo>
                <a:lnTo>
                  <a:pt x="74951" y="13206"/>
                </a:lnTo>
                <a:lnTo>
                  <a:pt x="0" y="13206"/>
                </a:lnTo>
                <a:lnTo>
                  <a:pt x="0" y="26413"/>
                </a:lnTo>
                <a:lnTo>
                  <a:pt x="74951" y="26414"/>
                </a:lnTo>
                <a:lnTo>
                  <a:pt x="74951" y="39622"/>
                </a:lnTo>
                <a:lnTo>
                  <a:pt x="114574" y="19810"/>
                </a:lnTo>
                <a:lnTo>
                  <a:pt x="74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06850" y="4009736"/>
            <a:ext cx="1221740" cy="125730"/>
          </a:xfrm>
          <a:custGeom>
            <a:avLst/>
            <a:gdLst/>
            <a:ahLst/>
            <a:cxnLst/>
            <a:rect l="l" t="t" r="r" b="b"/>
            <a:pathLst>
              <a:path w="1221740" h="125729">
                <a:moveTo>
                  <a:pt x="0" y="0"/>
                </a:moveTo>
                <a:lnTo>
                  <a:pt x="1221697" y="0"/>
                </a:lnTo>
                <a:lnTo>
                  <a:pt x="1221697" y="125471"/>
                </a:lnTo>
                <a:lnTo>
                  <a:pt x="0" y="125471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91284" y="4131906"/>
            <a:ext cx="40005" cy="76835"/>
          </a:xfrm>
          <a:custGeom>
            <a:avLst/>
            <a:gdLst/>
            <a:ahLst/>
            <a:cxnLst/>
            <a:rect l="l" t="t" r="r" b="b"/>
            <a:pathLst>
              <a:path w="40004" h="76835">
                <a:moveTo>
                  <a:pt x="26414" y="39622"/>
                </a:moveTo>
                <a:lnTo>
                  <a:pt x="13206" y="39622"/>
                </a:lnTo>
                <a:lnTo>
                  <a:pt x="13207" y="76313"/>
                </a:lnTo>
                <a:lnTo>
                  <a:pt x="26416" y="76313"/>
                </a:lnTo>
                <a:lnTo>
                  <a:pt x="26414" y="39622"/>
                </a:lnTo>
                <a:close/>
              </a:path>
              <a:path w="40004" h="76835">
                <a:moveTo>
                  <a:pt x="19810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91284" y="3913982"/>
            <a:ext cx="40005" cy="90805"/>
          </a:xfrm>
          <a:custGeom>
            <a:avLst/>
            <a:gdLst/>
            <a:ahLst/>
            <a:cxnLst/>
            <a:rect l="l" t="t" r="r" b="b"/>
            <a:pathLst>
              <a:path w="40004" h="90804">
                <a:moveTo>
                  <a:pt x="26414" y="39622"/>
                </a:moveTo>
                <a:lnTo>
                  <a:pt x="13206" y="39622"/>
                </a:lnTo>
                <a:lnTo>
                  <a:pt x="13206" y="90573"/>
                </a:lnTo>
                <a:lnTo>
                  <a:pt x="26414" y="90573"/>
                </a:lnTo>
                <a:lnTo>
                  <a:pt x="26414" y="39622"/>
                </a:lnTo>
                <a:close/>
              </a:path>
              <a:path w="40004" h="90804">
                <a:moveTo>
                  <a:pt x="19812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1284" y="3134738"/>
            <a:ext cx="40005" cy="93345"/>
          </a:xfrm>
          <a:custGeom>
            <a:avLst/>
            <a:gdLst/>
            <a:ahLst/>
            <a:cxnLst/>
            <a:rect l="l" t="t" r="r" b="b"/>
            <a:pathLst>
              <a:path w="40004" h="93344">
                <a:moveTo>
                  <a:pt x="26414" y="39622"/>
                </a:moveTo>
                <a:lnTo>
                  <a:pt x="13206" y="39622"/>
                </a:lnTo>
                <a:lnTo>
                  <a:pt x="13207" y="93143"/>
                </a:lnTo>
                <a:lnTo>
                  <a:pt x="26416" y="93143"/>
                </a:lnTo>
                <a:lnTo>
                  <a:pt x="26414" y="39622"/>
                </a:lnTo>
                <a:close/>
              </a:path>
              <a:path w="40004" h="93344">
                <a:moveTo>
                  <a:pt x="19810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72888" y="2728606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39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72888" y="2728606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39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02133" y="2735210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02133" y="2735210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11567" y="2728606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11567" y="2728606"/>
            <a:ext cx="231140" cy="205104"/>
          </a:xfrm>
          <a:custGeom>
            <a:avLst/>
            <a:gdLst/>
            <a:ahLst/>
            <a:cxnLst/>
            <a:rect l="l" t="t" r="r" b="b"/>
            <a:pathLst>
              <a:path w="231140" h="205105">
                <a:moveTo>
                  <a:pt x="0" y="0"/>
                </a:moveTo>
                <a:lnTo>
                  <a:pt x="231132" y="0"/>
                </a:lnTo>
                <a:lnTo>
                  <a:pt x="231132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68642" y="2930020"/>
            <a:ext cx="40005" cy="76835"/>
          </a:xfrm>
          <a:custGeom>
            <a:avLst/>
            <a:gdLst/>
            <a:ahLst/>
            <a:cxnLst/>
            <a:rect l="l" t="t" r="r" b="b"/>
            <a:pathLst>
              <a:path w="40004" h="76835">
                <a:moveTo>
                  <a:pt x="26415" y="39622"/>
                </a:moveTo>
                <a:lnTo>
                  <a:pt x="13207" y="39622"/>
                </a:lnTo>
                <a:lnTo>
                  <a:pt x="13207" y="76313"/>
                </a:lnTo>
                <a:lnTo>
                  <a:pt x="26415" y="76313"/>
                </a:lnTo>
                <a:lnTo>
                  <a:pt x="26415" y="39622"/>
                </a:lnTo>
                <a:close/>
              </a:path>
              <a:path w="40004" h="76835">
                <a:moveTo>
                  <a:pt x="19812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91284" y="2936624"/>
            <a:ext cx="40005" cy="72390"/>
          </a:xfrm>
          <a:custGeom>
            <a:avLst/>
            <a:gdLst/>
            <a:ahLst/>
            <a:cxnLst/>
            <a:rect l="l" t="t" r="r" b="b"/>
            <a:pathLst>
              <a:path w="40004" h="72389">
                <a:moveTo>
                  <a:pt x="26414" y="39622"/>
                </a:moveTo>
                <a:lnTo>
                  <a:pt x="13206" y="39622"/>
                </a:lnTo>
                <a:lnTo>
                  <a:pt x="13207" y="72116"/>
                </a:lnTo>
                <a:lnTo>
                  <a:pt x="26416" y="72116"/>
                </a:lnTo>
                <a:lnTo>
                  <a:pt x="26414" y="39622"/>
                </a:lnTo>
                <a:close/>
              </a:path>
              <a:path w="40004" h="72389">
                <a:moveTo>
                  <a:pt x="19810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07321" y="2930020"/>
            <a:ext cx="40005" cy="78105"/>
          </a:xfrm>
          <a:custGeom>
            <a:avLst/>
            <a:gdLst/>
            <a:ahLst/>
            <a:cxnLst/>
            <a:rect l="l" t="t" r="r" b="b"/>
            <a:pathLst>
              <a:path w="40004" h="78105">
                <a:moveTo>
                  <a:pt x="26415" y="39622"/>
                </a:moveTo>
                <a:lnTo>
                  <a:pt x="13207" y="39622"/>
                </a:lnTo>
                <a:lnTo>
                  <a:pt x="13207" y="77784"/>
                </a:lnTo>
                <a:lnTo>
                  <a:pt x="26415" y="77784"/>
                </a:lnTo>
                <a:lnTo>
                  <a:pt x="26415" y="39622"/>
                </a:lnTo>
                <a:close/>
              </a:path>
              <a:path w="40004" h="78105">
                <a:moveTo>
                  <a:pt x="19811" y="0"/>
                </a:moveTo>
                <a:lnTo>
                  <a:pt x="0" y="39622"/>
                </a:lnTo>
                <a:lnTo>
                  <a:pt x="39622" y="39622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50806" y="3319644"/>
            <a:ext cx="1939289" cy="2522855"/>
          </a:xfrm>
          <a:custGeom>
            <a:avLst/>
            <a:gdLst/>
            <a:ahLst/>
            <a:cxnLst/>
            <a:rect l="l" t="t" r="r" b="b"/>
            <a:pathLst>
              <a:path w="1939290" h="2522854">
                <a:moveTo>
                  <a:pt x="344252" y="0"/>
                </a:moveTo>
                <a:lnTo>
                  <a:pt x="344252" y="13206"/>
                </a:lnTo>
                <a:lnTo>
                  <a:pt x="0" y="13206"/>
                </a:lnTo>
                <a:lnTo>
                  <a:pt x="0" y="2522417"/>
                </a:lnTo>
                <a:lnTo>
                  <a:pt x="1938768" y="2522417"/>
                </a:lnTo>
                <a:lnTo>
                  <a:pt x="1938768" y="2509209"/>
                </a:lnTo>
                <a:lnTo>
                  <a:pt x="13206" y="2509209"/>
                </a:lnTo>
                <a:lnTo>
                  <a:pt x="13206" y="26414"/>
                </a:lnTo>
                <a:lnTo>
                  <a:pt x="370666" y="26414"/>
                </a:lnTo>
                <a:lnTo>
                  <a:pt x="383875" y="19810"/>
                </a:lnTo>
                <a:lnTo>
                  <a:pt x="344252" y="0"/>
                </a:lnTo>
                <a:close/>
              </a:path>
              <a:path w="1939290" h="2522854">
                <a:moveTo>
                  <a:pt x="1938768" y="2162652"/>
                </a:moveTo>
                <a:lnTo>
                  <a:pt x="1925561" y="2162652"/>
                </a:lnTo>
                <a:lnTo>
                  <a:pt x="1925561" y="2509209"/>
                </a:lnTo>
                <a:lnTo>
                  <a:pt x="1938768" y="2509209"/>
                </a:lnTo>
                <a:lnTo>
                  <a:pt x="1938768" y="2162652"/>
                </a:lnTo>
                <a:close/>
              </a:path>
              <a:path w="1939290" h="2522854">
                <a:moveTo>
                  <a:pt x="370666" y="26414"/>
                </a:moveTo>
                <a:lnTo>
                  <a:pt x="344252" y="26414"/>
                </a:lnTo>
                <a:lnTo>
                  <a:pt x="344252" y="39621"/>
                </a:lnTo>
                <a:lnTo>
                  <a:pt x="370666" y="26414"/>
                </a:lnTo>
                <a:close/>
              </a:path>
            </a:pathLst>
          </a:custGeom>
          <a:solidFill>
            <a:srgbClr val="BC4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23169" y="3544171"/>
            <a:ext cx="1457960" cy="2240280"/>
          </a:xfrm>
          <a:custGeom>
            <a:avLst/>
            <a:gdLst/>
            <a:ahLst/>
            <a:cxnLst/>
            <a:rect l="l" t="t" r="r" b="b"/>
            <a:pathLst>
              <a:path w="1457959" h="2240279">
                <a:moveTo>
                  <a:pt x="271889" y="0"/>
                </a:moveTo>
                <a:lnTo>
                  <a:pt x="271889" y="13208"/>
                </a:lnTo>
                <a:lnTo>
                  <a:pt x="0" y="13208"/>
                </a:lnTo>
                <a:lnTo>
                  <a:pt x="0" y="2239699"/>
                </a:lnTo>
                <a:lnTo>
                  <a:pt x="1457361" y="2239699"/>
                </a:lnTo>
                <a:lnTo>
                  <a:pt x="1457361" y="2226491"/>
                </a:lnTo>
                <a:lnTo>
                  <a:pt x="13208" y="2226491"/>
                </a:lnTo>
                <a:lnTo>
                  <a:pt x="13208" y="26415"/>
                </a:lnTo>
                <a:lnTo>
                  <a:pt x="298303" y="26415"/>
                </a:lnTo>
                <a:lnTo>
                  <a:pt x="311511" y="19812"/>
                </a:lnTo>
                <a:lnTo>
                  <a:pt x="271889" y="0"/>
                </a:lnTo>
                <a:close/>
              </a:path>
              <a:path w="1457959" h="2240279">
                <a:moveTo>
                  <a:pt x="1457361" y="1941965"/>
                </a:moveTo>
                <a:lnTo>
                  <a:pt x="1444153" y="1941965"/>
                </a:lnTo>
                <a:lnTo>
                  <a:pt x="1444153" y="2226491"/>
                </a:lnTo>
                <a:lnTo>
                  <a:pt x="1457361" y="2226491"/>
                </a:lnTo>
                <a:lnTo>
                  <a:pt x="1457361" y="1941965"/>
                </a:lnTo>
                <a:close/>
              </a:path>
              <a:path w="1457959" h="2240279">
                <a:moveTo>
                  <a:pt x="298303" y="26415"/>
                </a:moveTo>
                <a:lnTo>
                  <a:pt x="271889" y="26415"/>
                </a:lnTo>
                <a:lnTo>
                  <a:pt x="271889" y="39622"/>
                </a:lnTo>
                <a:lnTo>
                  <a:pt x="298303" y="26415"/>
                </a:lnTo>
                <a:close/>
              </a:path>
            </a:pathLst>
          </a:custGeom>
          <a:solidFill>
            <a:srgbClr val="BC4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85173" y="3768699"/>
            <a:ext cx="964565" cy="1956435"/>
          </a:xfrm>
          <a:custGeom>
            <a:avLst/>
            <a:gdLst/>
            <a:ahLst/>
            <a:cxnLst/>
            <a:rect l="l" t="t" r="r" b="b"/>
            <a:pathLst>
              <a:path w="964564" h="1956435">
                <a:moveTo>
                  <a:pt x="209885" y="0"/>
                </a:moveTo>
                <a:lnTo>
                  <a:pt x="209885" y="13208"/>
                </a:lnTo>
                <a:lnTo>
                  <a:pt x="0" y="13208"/>
                </a:lnTo>
                <a:lnTo>
                  <a:pt x="0" y="1956008"/>
                </a:lnTo>
                <a:lnTo>
                  <a:pt x="964262" y="1956008"/>
                </a:lnTo>
                <a:lnTo>
                  <a:pt x="964262" y="1942800"/>
                </a:lnTo>
                <a:lnTo>
                  <a:pt x="13207" y="1942800"/>
                </a:lnTo>
                <a:lnTo>
                  <a:pt x="13207" y="26414"/>
                </a:lnTo>
                <a:lnTo>
                  <a:pt x="236302" y="26414"/>
                </a:lnTo>
                <a:lnTo>
                  <a:pt x="249508" y="19812"/>
                </a:lnTo>
                <a:lnTo>
                  <a:pt x="209885" y="0"/>
                </a:lnTo>
                <a:close/>
              </a:path>
              <a:path w="964564" h="1956435">
                <a:moveTo>
                  <a:pt x="964262" y="1716827"/>
                </a:moveTo>
                <a:lnTo>
                  <a:pt x="951056" y="1716827"/>
                </a:lnTo>
                <a:lnTo>
                  <a:pt x="951056" y="1942800"/>
                </a:lnTo>
                <a:lnTo>
                  <a:pt x="964262" y="1942800"/>
                </a:lnTo>
                <a:lnTo>
                  <a:pt x="964262" y="1716827"/>
                </a:lnTo>
                <a:close/>
              </a:path>
              <a:path w="964564" h="1956435">
                <a:moveTo>
                  <a:pt x="236302" y="26414"/>
                </a:moveTo>
                <a:lnTo>
                  <a:pt x="209885" y="26414"/>
                </a:lnTo>
                <a:lnTo>
                  <a:pt x="209885" y="39622"/>
                </a:lnTo>
                <a:lnTo>
                  <a:pt x="236302" y="26414"/>
                </a:lnTo>
                <a:close/>
              </a:path>
            </a:pathLst>
          </a:custGeom>
          <a:solidFill>
            <a:srgbClr val="BC44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79492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89" h="205104">
                <a:moveTo>
                  <a:pt x="0" y="0"/>
                </a:moveTo>
                <a:lnTo>
                  <a:pt x="224528" y="0"/>
                </a:lnTo>
                <a:lnTo>
                  <a:pt x="224528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9492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89" h="205104">
                <a:moveTo>
                  <a:pt x="0" y="0"/>
                </a:moveTo>
                <a:lnTo>
                  <a:pt x="224528" y="0"/>
                </a:lnTo>
                <a:lnTo>
                  <a:pt x="224528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02133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02133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018170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7"/>
                </a:lnTo>
                <a:lnTo>
                  <a:pt x="0" y="204717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18170" y="5284264"/>
            <a:ext cx="224790" cy="205104"/>
          </a:xfrm>
          <a:custGeom>
            <a:avLst/>
            <a:gdLst/>
            <a:ahLst/>
            <a:cxnLst/>
            <a:rect l="l" t="t" r="r" b="b"/>
            <a:pathLst>
              <a:path w="224790" h="205104">
                <a:moveTo>
                  <a:pt x="0" y="0"/>
                </a:moveTo>
                <a:lnTo>
                  <a:pt x="224528" y="0"/>
                </a:lnTo>
                <a:lnTo>
                  <a:pt x="224528" y="204716"/>
                </a:lnTo>
                <a:lnTo>
                  <a:pt x="0" y="204716"/>
                </a:lnTo>
                <a:lnTo>
                  <a:pt x="0" y="0"/>
                </a:lnTo>
                <a:close/>
              </a:path>
            </a:pathLst>
          </a:custGeom>
          <a:ln w="6603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178275" y="3282426"/>
            <a:ext cx="1050925" cy="2204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414655" algn="l"/>
                <a:tab pos="835660" algn="l"/>
              </a:tabLst>
            </a:pP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3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3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3888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3</a:t>
            </a:r>
            <a:endParaRPr sz="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  <a:tabLst>
                <a:tab pos="414655" algn="l"/>
                <a:tab pos="835660" algn="l"/>
              </a:tabLst>
            </a:pP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2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2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3888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0" dirty="0">
                <a:latin typeface="Calibri"/>
                <a:cs typeface="Calibri"/>
              </a:rPr>
              <a:t>,2</a:t>
            </a:r>
            <a:endParaRPr sz="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  <a:tabLst>
                <a:tab pos="414655" algn="l"/>
                <a:tab pos="835660" algn="l"/>
              </a:tabLst>
            </a:pP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1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1111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1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44" baseline="13888" dirty="0">
                <a:latin typeface="Calibri"/>
                <a:cs typeface="Calibri"/>
              </a:rPr>
              <a:t>A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1</a:t>
            </a:r>
            <a:endParaRPr sz="650">
              <a:latin typeface="Calibri"/>
              <a:cs typeface="Calibri"/>
            </a:endParaRPr>
          </a:p>
          <a:p>
            <a:pPr marL="13335" algn="ctr">
              <a:lnSpc>
                <a:spcPct val="100000"/>
              </a:lnSpc>
              <a:spcBef>
                <a:spcPts val="855"/>
              </a:spcBef>
            </a:pPr>
            <a:r>
              <a:rPr sz="700" spc="-15" dirty="0">
                <a:latin typeface="Calibri"/>
                <a:cs typeface="Calibri"/>
              </a:rPr>
              <a:t>So</a:t>
            </a:r>
            <a:r>
              <a:rPr sz="700" spc="-10" dirty="0">
                <a:latin typeface="Calibri"/>
                <a:cs typeface="Calibri"/>
              </a:rPr>
              <a:t>f</a:t>
            </a:r>
            <a:r>
              <a:rPr sz="700" spc="20" dirty="0">
                <a:latin typeface="Calibri"/>
                <a:cs typeface="Calibri"/>
              </a:rPr>
              <a:t>t</a:t>
            </a:r>
            <a:r>
              <a:rPr sz="700" spc="5" dirty="0">
                <a:latin typeface="Calibri"/>
                <a:cs typeface="Calibri"/>
              </a:rPr>
              <a:t>m</a:t>
            </a:r>
            <a:r>
              <a:rPr sz="700" spc="25" dirty="0">
                <a:latin typeface="Calibri"/>
                <a:cs typeface="Calibri"/>
              </a:rPr>
              <a:t>a</a:t>
            </a:r>
            <a:r>
              <a:rPr sz="700" spc="5" dirty="0">
                <a:latin typeface="Calibri"/>
                <a:cs typeface="Calibri"/>
              </a:rPr>
              <a:t>x</a:t>
            </a:r>
            <a:r>
              <a:rPr sz="700" spc="-10" dirty="0">
                <a:latin typeface="Calibri"/>
                <a:cs typeface="Calibri"/>
              </a:rPr>
              <a:t>(</a:t>
            </a:r>
            <a:r>
              <a:rPr sz="700" spc="40" dirty="0">
                <a:latin typeface="Calibri"/>
                <a:cs typeface="Calibri"/>
              </a:rPr>
              <a:t>↑</a:t>
            </a:r>
            <a:r>
              <a:rPr sz="700" spc="5" dirty="0">
                <a:latin typeface="Calibri"/>
                <a:cs typeface="Calibri"/>
              </a:rPr>
              <a:t>)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  <a:tabLst>
                <a:tab pos="414655" algn="l"/>
                <a:tab pos="835660" algn="l"/>
              </a:tabLst>
            </a:pP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3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3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3888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0" dirty="0">
                <a:latin typeface="Calibri"/>
                <a:cs typeface="Calibri"/>
              </a:rPr>
              <a:t>,3</a:t>
            </a:r>
            <a:endParaRPr sz="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  <a:tabLst>
                <a:tab pos="414655" algn="l"/>
                <a:tab pos="836294" algn="l"/>
              </a:tabLst>
            </a:pP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2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2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3888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2</a:t>
            </a:r>
            <a:endParaRPr sz="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  <a:tabLst>
                <a:tab pos="414655" algn="l"/>
                <a:tab pos="835660" algn="l"/>
              </a:tabLst>
            </a:pP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1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1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1111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2</a:t>
            </a:r>
            <a:r>
              <a:rPr sz="650" spc="-15" dirty="0">
                <a:latin typeface="Calibri"/>
                <a:cs typeface="Calibri"/>
              </a:rPr>
              <a:t>,</a:t>
            </a:r>
            <a:r>
              <a:rPr sz="650" spc="5" dirty="0">
                <a:latin typeface="Calibri"/>
                <a:cs typeface="Calibri"/>
              </a:rPr>
              <a:t>1</a:t>
            </a:r>
            <a:r>
              <a:rPr sz="650" dirty="0">
                <a:latin typeface="Calibri"/>
                <a:cs typeface="Calibri"/>
              </a:rPr>
              <a:t>	</a:t>
            </a:r>
            <a:r>
              <a:rPr sz="1500" spc="37" baseline="13888" dirty="0">
                <a:latin typeface="Calibri"/>
                <a:cs typeface="Calibri"/>
              </a:rPr>
              <a:t>E</a:t>
            </a:r>
            <a:r>
              <a:rPr sz="650" spc="25" dirty="0">
                <a:latin typeface="Calibri"/>
                <a:cs typeface="Calibri"/>
              </a:rPr>
              <a:t>3</a:t>
            </a:r>
            <a:r>
              <a:rPr sz="650" spc="-10" dirty="0">
                <a:latin typeface="Calibri"/>
                <a:cs typeface="Calibri"/>
              </a:rPr>
              <a:t>,1</a:t>
            </a:r>
            <a:endParaRPr sz="65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1070"/>
              </a:spcBef>
              <a:tabLst>
                <a:tab pos="422909" algn="l"/>
                <a:tab pos="841375" algn="l"/>
              </a:tabLst>
            </a:pPr>
            <a:r>
              <a:rPr sz="1000" spc="-5" dirty="0">
                <a:latin typeface="Calibri"/>
                <a:cs typeface="Calibri"/>
              </a:rPr>
              <a:t>Q</a:t>
            </a:r>
            <a:r>
              <a:rPr sz="975" spc="7" baseline="-17094" dirty="0">
                <a:latin typeface="Calibri"/>
                <a:cs typeface="Calibri"/>
              </a:rPr>
              <a:t>1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spc="-5" dirty="0">
                <a:latin typeface="Calibri"/>
                <a:cs typeface="Calibri"/>
              </a:rPr>
              <a:t>Q</a:t>
            </a:r>
            <a:r>
              <a:rPr sz="975" spc="7" baseline="-17094" dirty="0">
                <a:latin typeface="Calibri"/>
                <a:cs typeface="Calibri"/>
              </a:rPr>
              <a:t>2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spc="-5" dirty="0">
                <a:latin typeface="Calibri"/>
                <a:cs typeface="Calibri"/>
              </a:rPr>
              <a:t>Q</a:t>
            </a:r>
            <a:r>
              <a:rPr sz="975" spc="7" baseline="-17094" dirty="0">
                <a:latin typeface="Calibri"/>
                <a:cs typeface="Calibri"/>
              </a:rPr>
              <a:t>3</a:t>
            </a:r>
            <a:endParaRPr sz="975" baseline="-17094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  <a:tabLst>
                <a:tab pos="421640" algn="l"/>
                <a:tab pos="837565" algn="l"/>
              </a:tabLst>
            </a:pPr>
            <a:r>
              <a:rPr sz="1000" dirty="0">
                <a:latin typeface="Calibri"/>
                <a:cs typeface="Calibri"/>
              </a:rPr>
              <a:t>X</a:t>
            </a:r>
            <a:r>
              <a:rPr sz="975" spc="7" baseline="-17094" dirty="0">
                <a:latin typeface="Calibri"/>
                <a:cs typeface="Calibri"/>
              </a:rPr>
              <a:t>1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dirty="0">
                <a:latin typeface="Calibri"/>
                <a:cs typeface="Calibri"/>
              </a:rPr>
              <a:t>X</a:t>
            </a:r>
            <a:r>
              <a:rPr sz="975" spc="7" baseline="-17094" dirty="0">
                <a:latin typeface="Calibri"/>
                <a:cs typeface="Calibri"/>
              </a:rPr>
              <a:t>2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dirty="0">
                <a:latin typeface="Calibri"/>
                <a:cs typeface="Calibri"/>
              </a:rPr>
              <a:t>X</a:t>
            </a:r>
            <a:r>
              <a:rPr sz="975" spc="7" baseline="-17094" dirty="0">
                <a:latin typeface="Calibri"/>
                <a:cs typeface="Calibri"/>
              </a:rPr>
              <a:t>3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717086" y="4261373"/>
            <a:ext cx="13525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K</a:t>
            </a:r>
            <a:r>
              <a:rPr sz="975" spc="7" baseline="-17094" dirty="0">
                <a:latin typeface="Calibri"/>
                <a:cs typeface="Calibri"/>
              </a:rPr>
              <a:t>3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717086" y="4482059"/>
            <a:ext cx="13525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K</a:t>
            </a:r>
            <a:r>
              <a:rPr sz="975" spc="7" baseline="-17094" dirty="0">
                <a:latin typeface="Calibri"/>
                <a:cs typeface="Calibri"/>
              </a:rPr>
              <a:t>2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717085" y="4707198"/>
            <a:ext cx="13525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K</a:t>
            </a:r>
            <a:r>
              <a:rPr sz="975" spc="7" baseline="-17094" dirty="0">
                <a:latin typeface="Calibri"/>
                <a:cs typeface="Calibri"/>
              </a:rPr>
              <a:t>1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709177" y="3270931"/>
            <a:ext cx="14160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V</a:t>
            </a:r>
            <a:r>
              <a:rPr sz="975" spc="7" baseline="-17094" dirty="0">
                <a:latin typeface="Calibri"/>
                <a:cs typeface="Calibri"/>
              </a:rPr>
              <a:t>3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09178" y="3491619"/>
            <a:ext cx="14160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V</a:t>
            </a:r>
            <a:r>
              <a:rPr sz="975" spc="7" baseline="-17094" dirty="0">
                <a:latin typeface="Calibri"/>
                <a:cs typeface="Calibri"/>
              </a:rPr>
              <a:t>2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709177" y="3716757"/>
            <a:ext cx="14160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V</a:t>
            </a:r>
            <a:r>
              <a:rPr sz="975" spc="7" baseline="-17094" dirty="0">
                <a:latin typeface="Calibri"/>
                <a:cs typeface="Calibri"/>
              </a:rPr>
              <a:t>1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06850" y="3012568"/>
            <a:ext cx="1221740" cy="125730"/>
          </a:xfrm>
          <a:prstGeom prst="rect">
            <a:avLst/>
          </a:prstGeom>
          <a:ln w="660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z="700" spc="-5" dirty="0">
                <a:latin typeface="Calibri"/>
                <a:cs typeface="Calibri"/>
              </a:rPr>
              <a:t>P</a:t>
            </a:r>
            <a:r>
              <a:rPr sz="700" spc="10" dirty="0">
                <a:latin typeface="Calibri"/>
                <a:cs typeface="Calibri"/>
              </a:rPr>
              <a:t>r</a:t>
            </a:r>
            <a:r>
              <a:rPr sz="700" spc="-10" dirty="0">
                <a:latin typeface="Calibri"/>
                <a:cs typeface="Calibri"/>
              </a:rPr>
              <a:t>odu</a:t>
            </a:r>
            <a:r>
              <a:rPr sz="700" spc="5" dirty="0">
                <a:latin typeface="Calibri"/>
                <a:cs typeface="Calibri"/>
              </a:rPr>
              <a:t>c</a:t>
            </a:r>
            <a:r>
              <a:rPr sz="700" spc="20" dirty="0">
                <a:latin typeface="Calibri"/>
                <a:cs typeface="Calibri"/>
              </a:rPr>
              <a:t>t</a:t>
            </a:r>
            <a:r>
              <a:rPr sz="700" spc="-10" dirty="0">
                <a:latin typeface="Calibri"/>
                <a:cs typeface="Calibri"/>
              </a:rPr>
              <a:t>(</a:t>
            </a:r>
            <a:r>
              <a:rPr sz="700" spc="40" dirty="0">
                <a:latin typeface="Calibri"/>
                <a:cs typeface="Calibri"/>
              </a:rPr>
              <a:t>→</a:t>
            </a:r>
            <a:r>
              <a:rPr sz="700" spc="-10" dirty="0">
                <a:latin typeface="Calibri"/>
                <a:cs typeface="Calibri"/>
              </a:rPr>
              <a:t>)</a:t>
            </a:r>
            <a:r>
              <a:rPr sz="700" spc="5" dirty="0">
                <a:latin typeface="Calibri"/>
                <a:cs typeface="Calibri"/>
              </a:rPr>
              <a:t>,</a:t>
            </a:r>
            <a:r>
              <a:rPr sz="700" dirty="0">
                <a:latin typeface="Calibri"/>
                <a:cs typeface="Calibri"/>
              </a:rPr>
              <a:t>  </a:t>
            </a:r>
            <a:r>
              <a:rPr sz="700" spc="70" dirty="0">
                <a:latin typeface="Calibri"/>
                <a:cs typeface="Calibri"/>
              </a:rPr>
              <a:t> </a:t>
            </a:r>
            <a:r>
              <a:rPr sz="700" spc="-15" dirty="0">
                <a:latin typeface="Calibri"/>
                <a:cs typeface="Calibri"/>
              </a:rPr>
              <a:t>S</a:t>
            </a:r>
            <a:r>
              <a:rPr sz="700" spc="-10" dirty="0">
                <a:latin typeface="Calibri"/>
                <a:cs typeface="Calibri"/>
              </a:rPr>
              <a:t>u</a:t>
            </a:r>
            <a:r>
              <a:rPr sz="700" spc="5" dirty="0">
                <a:latin typeface="Calibri"/>
                <a:cs typeface="Calibri"/>
              </a:rPr>
              <a:t>m</a:t>
            </a:r>
            <a:r>
              <a:rPr sz="700" spc="-10" dirty="0">
                <a:latin typeface="Calibri"/>
                <a:cs typeface="Calibri"/>
              </a:rPr>
              <a:t>(</a:t>
            </a:r>
            <a:r>
              <a:rPr sz="700" spc="40" dirty="0">
                <a:latin typeface="Calibri"/>
                <a:cs typeface="Calibri"/>
              </a:rPr>
              <a:t>↑</a:t>
            </a:r>
            <a:r>
              <a:rPr sz="700" spc="5" dirty="0">
                <a:latin typeface="Calibri"/>
                <a:cs typeface="Calibri"/>
              </a:rPr>
              <a:t>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957239" y="1791872"/>
            <a:ext cx="2905760" cy="1144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pr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269365">
              <a:lnSpc>
                <a:spcPct val="100000"/>
              </a:lnSpc>
              <a:spcBef>
                <a:spcPts val="2140"/>
              </a:spcBef>
              <a:tabLst>
                <a:tab pos="1695450" algn="l"/>
                <a:tab pos="2106930" algn="l"/>
              </a:tabLst>
            </a:pPr>
            <a:r>
              <a:rPr sz="1000" spc="25" dirty="0">
                <a:latin typeface="Calibri"/>
                <a:cs typeface="Calibri"/>
              </a:rPr>
              <a:t>Y</a:t>
            </a:r>
            <a:r>
              <a:rPr sz="975" spc="7" baseline="-17094" dirty="0">
                <a:latin typeface="Calibri"/>
                <a:cs typeface="Calibri"/>
              </a:rPr>
              <a:t>1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spc="25" dirty="0">
                <a:latin typeface="Calibri"/>
                <a:cs typeface="Calibri"/>
              </a:rPr>
              <a:t>Y</a:t>
            </a:r>
            <a:r>
              <a:rPr sz="975" spc="7" baseline="-17094" dirty="0">
                <a:latin typeface="Calibri"/>
                <a:cs typeface="Calibri"/>
              </a:rPr>
              <a:t>2</a:t>
            </a:r>
            <a:r>
              <a:rPr sz="975" baseline="-17094" dirty="0">
                <a:latin typeface="Calibri"/>
                <a:cs typeface="Calibri"/>
              </a:rPr>
              <a:t>	</a:t>
            </a:r>
            <a:r>
              <a:rPr sz="1000" spc="25" dirty="0">
                <a:latin typeface="Calibri"/>
                <a:cs typeface="Calibri"/>
              </a:rPr>
              <a:t>Y</a:t>
            </a:r>
            <a:r>
              <a:rPr sz="975" spc="7" baseline="-17094" dirty="0">
                <a:latin typeface="Calibri"/>
                <a:cs typeface="Calibri"/>
              </a:rPr>
              <a:t>3</a:t>
            </a:r>
            <a:endParaRPr sz="975" baseline="-17094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957239" y="1436250"/>
            <a:ext cx="33248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</a:t>
            </a:r>
            <a:r>
              <a:rPr sz="2400" b="1" spc="-15" dirty="0">
                <a:latin typeface="Calibri"/>
                <a:cs typeface="Calibri"/>
              </a:rPr>
              <a:t>l</a:t>
            </a:r>
            <a:r>
              <a:rPr sz="2400" b="1" spc="-50" dirty="0">
                <a:latin typeface="Calibri"/>
                <a:cs typeface="Calibri"/>
              </a:rPr>
              <a:t>f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9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tt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9038240" y="3111670"/>
            <a:ext cx="2312670" cy="2249805"/>
          </a:xfrm>
          <a:custGeom>
            <a:avLst/>
            <a:gdLst/>
            <a:ahLst/>
            <a:cxnLst/>
            <a:rect l="l" t="t" r="r" b="b"/>
            <a:pathLst>
              <a:path w="2312670" h="2249804">
                <a:moveTo>
                  <a:pt x="0" y="0"/>
                </a:moveTo>
                <a:lnTo>
                  <a:pt x="2312088" y="0"/>
                </a:lnTo>
                <a:lnTo>
                  <a:pt x="2312088" y="2249599"/>
                </a:lnTo>
                <a:lnTo>
                  <a:pt x="0" y="2249599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38240" y="3111670"/>
            <a:ext cx="2312670" cy="2249805"/>
          </a:xfrm>
          <a:custGeom>
            <a:avLst/>
            <a:gdLst/>
            <a:ahLst/>
            <a:cxnLst/>
            <a:rect l="l" t="t" r="r" b="b"/>
            <a:pathLst>
              <a:path w="2312670" h="2249804">
                <a:moveTo>
                  <a:pt x="0" y="0"/>
                </a:moveTo>
                <a:lnTo>
                  <a:pt x="2312087" y="0"/>
                </a:lnTo>
                <a:lnTo>
                  <a:pt x="2312087" y="2249598"/>
                </a:lnTo>
                <a:lnTo>
                  <a:pt x="0" y="2249598"/>
                </a:lnTo>
                <a:lnTo>
                  <a:pt x="0" y="0"/>
                </a:lnTo>
                <a:close/>
              </a:path>
            </a:pathLst>
          </a:custGeom>
          <a:ln w="6943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260423" y="5194631"/>
            <a:ext cx="2000250" cy="76835"/>
          </a:xfrm>
          <a:custGeom>
            <a:avLst/>
            <a:gdLst/>
            <a:ahLst/>
            <a:cxnLst/>
            <a:rect l="l" t="t" r="r" b="b"/>
            <a:pathLst>
              <a:path w="2000250" h="76835">
                <a:moveTo>
                  <a:pt x="0" y="0"/>
                </a:moveTo>
                <a:lnTo>
                  <a:pt x="1999644" y="0"/>
                </a:lnTo>
                <a:lnTo>
                  <a:pt x="1999644" y="76375"/>
                </a:lnTo>
                <a:lnTo>
                  <a:pt x="0" y="76375"/>
                </a:lnTo>
                <a:lnTo>
                  <a:pt x="0" y="0"/>
                </a:lnTo>
                <a:close/>
              </a:path>
            </a:pathLst>
          </a:custGeom>
          <a:solidFill>
            <a:srgbClr val="E7EA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260423" y="5194631"/>
            <a:ext cx="2000250" cy="76835"/>
          </a:xfrm>
          <a:custGeom>
            <a:avLst/>
            <a:gdLst/>
            <a:ahLst/>
            <a:cxnLst/>
            <a:rect l="l" t="t" r="r" b="b"/>
            <a:pathLst>
              <a:path w="2000250" h="76835">
                <a:moveTo>
                  <a:pt x="0" y="0"/>
                </a:moveTo>
                <a:lnTo>
                  <a:pt x="1999643" y="0"/>
                </a:lnTo>
                <a:lnTo>
                  <a:pt x="1999643" y="76375"/>
                </a:lnTo>
                <a:lnTo>
                  <a:pt x="0" y="76375"/>
                </a:lnTo>
                <a:lnTo>
                  <a:pt x="0" y="0"/>
                </a:lnTo>
                <a:close/>
              </a:path>
            </a:pathLst>
          </a:custGeom>
          <a:ln w="6943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9413174" y="5416814"/>
            <a:ext cx="208915" cy="333375"/>
          </a:xfrm>
          <a:prstGeom prst="rect">
            <a:avLst/>
          </a:prstGeom>
          <a:solidFill>
            <a:srgbClr val="DAE3F3"/>
          </a:solidFill>
          <a:ln w="6943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x</a:t>
            </a:r>
            <a:r>
              <a:rPr sz="1050" baseline="-15873" dirty="0">
                <a:latin typeface="Calibri"/>
                <a:cs typeface="Calibri"/>
              </a:rPr>
              <a:t>1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926971" y="5416814"/>
            <a:ext cx="208915" cy="333375"/>
          </a:xfrm>
          <a:prstGeom prst="rect">
            <a:avLst/>
          </a:prstGeom>
          <a:solidFill>
            <a:srgbClr val="DAE3F3"/>
          </a:solidFill>
          <a:ln w="6943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x</a:t>
            </a:r>
            <a:r>
              <a:rPr sz="1050" baseline="-15873" dirty="0">
                <a:latin typeface="Calibri"/>
                <a:cs typeface="Calibri"/>
              </a:rPr>
              <a:t>2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0440768" y="5416814"/>
            <a:ext cx="208915" cy="333375"/>
          </a:xfrm>
          <a:prstGeom prst="rect">
            <a:avLst/>
          </a:prstGeom>
          <a:solidFill>
            <a:srgbClr val="DAE3F3"/>
          </a:solidFill>
          <a:ln w="6943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x</a:t>
            </a:r>
            <a:r>
              <a:rPr sz="1050" baseline="-15873" dirty="0">
                <a:latin typeface="Calibri"/>
                <a:cs typeface="Calibri"/>
              </a:rPr>
              <a:t>3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947622" y="5416814"/>
            <a:ext cx="208915" cy="333375"/>
          </a:xfrm>
          <a:prstGeom prst="rect">
            <a:avLst/>
          </a:prstGeom>
          <a:solidFill>
            <a:srgbClr val="DAE3F3"/>
          </a:solidFill>
          <a:ln w="6943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x</a:t>
            </a:r>
            <a:r>
              <a:rPr sz="1050" baseline="-15873" dirty="0">
                <a:latin typeface="Calibri"/>
                <a:cs typeface="Calibri"/>
              </a:rPr>
              <a:t>4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9260423" y="4875244"/>
            <a:ext cx="2000250" cy="215265"/>
          </a:xfrm>
          <a:custGeom>
            <a:avLst/>
            <a:gdLst/>
            <a:ahLst/>
            <a:cxnLst/>
            <a:rect l="l" t="t" r="r" b="b"/>
            <a:pathLst>
              <a:path w="2000250" h="215264">
                <a:moveTo>
                  <a:pt x="0" y="0"/>
                </a:moveTo>
                <a:lnTo>
                  <a:pt x="1999644" y="0"/>
                </a:lnTo>
                <a:lnTo>
                  <a:pt x="1999644" y="215239"/>
                </a:lnTo>
                <a:lnTo>
                  <a:pt x="0" y="215239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260423" y="4875244"/>
            <a:ext cx="2000250" cy="215265"/>
          </a:xfrm>
          <a:custGeom>
            <a:avLst/>
            <a:gdLst/>
            <a:ahLst/>
            <a:cxnLst/>
            <a:rect l="l" t="t" r="r" b="b"/>
            <a:pathLst>
              <a:path w="2000250" h="215264">
                <a:moveTo>
                  <a:pt x="0" y="0"/>
                </a:moveTo>
                <a:lnTo>
                  <a:pt x="1999643" y="0"/>
                </a:lnTo>
                <a:lnTo>
                  <a:pt x="1999643" y="215239"/>
                </a:lnTo>
                <a:lnTo>
                  <a:pt x="0" y="215239"/>
                </a:lnTo>
                <a:lnTo>
                  <a:pt x="0" y="0"/>
                </a:lnTo>
                <a:close/>
              </a:path>
            </a:pathLst>
          </a:custGeom>
          <a:ln w="6943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9841272" y="4904622"/>
            <a:ext cx="82105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10" dirty="0">
                <a:latin typeface="Calibri"/>
                <a:cs typeface="Calibri"/>
              </a:rPr>
              <a:t>l</a:t>
            </a:r>
            <a:r>
              <a:rPr sz="1100" spc="-70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45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tt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1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spc="10" dirty="0">
                <a:latin typeface="Calibri"/>
                <a:cs typeface="Calibri"/>
              </a:rPr>
              <a:t>io</a:t>
            </a:r>
            <a:r>
              <a:rPr sz="1100" spc="-10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260423" y="4312844"/>
            <a:ext cx="2000250" cy="215265"/>
          </a:xfrm>
          <a:prstGeom prst="rect">
            <a:avLst/>
          </a:prstGeom>
          <a:solidFill>
            <a:srgbClr val="FBE5D6"/>
          </a:solidFill>
          <a:ln w="6943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8940">
              <a:lnSpc>
                <a:spcPct val="100000"/>
              </a:lnSpc>
            </a:pP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rm</a:t>
            </a:r>
            <a:r>
              <a:rPr sz="1100" spc="10" dirty="0">
                <a:latin typeface="Calibri"/>
                <a:cs typeface="Calibri"/>
              </a:rPr>
              <a:t>ali</a:t>
            </a:r>
            <a:r>
              <a:rPr sz="1100" dirty="0">
                <a:latin typeface="Calibri"/>
                <a:cs typeface="Calibri"/>
              </a:rPr>
              <a:t>z</a:t>
            </a:r>
            <a:r>
              <a:rPr sz="1100" spc="5" dirty="0">
                <a:latin typeface="Calibri"/>
                <a:cs typeface="Calibri"/>
              </a:rPr>
              <a:t>at</a:t>
            </a:r>
            <a:r>
              <a:rPr sz="1100" spc="10" dirty="0">
                <a:latin typeface="Calibri"/>
                <a:cs typeface="Calibri"/>
              </a:rPr>
              <a:t>i</a:t>
            </a:r>
            <a:r>
              <a:rPr sz="1100" spc="-40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486078" y="5087011"/>
            <a:ext cx="41910" cy="100330"/>
          </a:xfrm>
          <a:custGeom>
            <a:avLst/>
            <a:gdLst/>
            <a:ahLst/>
            <a:cxnLst/>
            <a:rect l="l" t="t" r="r" b="b"/>
            <a:pathLst>
              <a:path w="41909" h="100329">
                <a:moveTo>
                  <a:pt x="27772" y="41659"/>
                </a:moveTo>
                <a:lnTo>
                  <a:pt x="13886" y="41659"/>
                </a:lnTo>
                <a:lnTo>
                  <a:pt x="13886" y="99983"/>
                </a:lnTo>
                <a:lnTo>
                  <a:pt x="27772" y="99983"/>
                </a:lnTo>
                <a:lnTo>
                  <a:pt x="27772" y="41659"/>
                </a:lnTo>
                <a:close/>
              </a:path>
              <a:path w="41909" h="100329">
                <a:moveTo>
                  <a:pt x="20829" y="0"/>
                </a:moveTo>
                <a:lnTo>
                  <a:pt x="0" y="41659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999874" y="5087011"/>
            <a:ext cx="41910" cy="100330"/>
          </a:xfrm>
          <a:custGeom>
            <a:avLst/>
            <a:gdLst/>
            <a:ahLst/>
            <a:cxnLst/>
            <a:rect l="l" t="t" r="r" b="b"/>
            <a:pathLst>
              <a:path w="41909" h="100329">
                <a:moveTo>
                  <a:pt x="27773" y="41659"/>
                </a:moveTo>
                <a:lnTo>
                  <a:pt x="13887" y="41659"/>
                </a:lnTo>
                <a:lnTo>
                  <a:pt x="13887" y="99983"/>
                </a:lnTo>
                <a:lnTo>
                  <a:pt x="27773" y="99983"/>
                </a:lnTo>
                <a:lnTo>
                  <a:pt x="27773" y="41659"/>
                </a:lnTo>
                <a:close/>
              </a:path>
              <a:path w="41909" h="100329">
                <a:moveTo>
                  <a:pt x="20830" y="0"/>
                </a:moveTo>
                <a:lnTo>
                  <a:pt x="0" y="41659"/>
                </a:lnTo>
                <a:lnTo>
                  <a:pt x="41659" y="41659"/>
                </a:lnTo>
                <a:lnTo>
                  <a:pt x="20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13672" y="5087011"/>
            <a:ext cx="41910" cy="100330"/>
          </a:xfrm>
          <a:custGeom>
            <a:avLst/>
            <a:gdLst/>
            <a:ahLst/>
            <a:cxnLst/>
            <a:rect l="l" t="t" r="r" b="b"/>
            <a:pathLst>
              <a:path w="41909" h="100329">
                <a:moveTo>
                  <a:pt x="27773" y="41659"/>
                </a:moveTo>
                <a:lnTo>
                  <a:pt x="13886" y="41659"/>
                </a:lnTo>
                <a:lnTo>
                  <a:pt x="13886" y="99983"/>
                </a:lnTo>
                <a:lnTo>
                  <a:pt x="27773" y="99983"/>
                </a:lnTo>
                <a:lnTo>
                  <a:pt x="27773" y="41659"/>
                </a:lnTo>
                <a:close/>
              </a:path>
              <a:path w="41909" h="100329">
                <a:moveTo>
                  <a:pt x="20830" y="0"/>
                </a:moveTo>
                <a:lnTo>
                  <a:pt x="0" y="41659"/>
                </a:lnTo>
                <a:lnTo>
                  <a:pt x="41659" y="41659"/>
                </a:lnTo>
                <a:lnTo>
                  <a:pt x="20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027469" y="5087011"/>
            <a:ext cx="41910" cy="100330"/>
          </a:xfrm>
          <a:custGeom>
            <a:avLst/>
            <a:gdLst/>
            <a:ahLst/>
            <a:cxnLst/>
            <a:rect l="l" t="t" r="r" b="b"/>
            <a:pathLst>
              <a:path w="41909" h="100329">
                <a:moveTo>
                  <a:pt x="27772" y="41659"/>
                </a:moveTo>
                <a:lnTo>
                  <a:pt x="13886" y="41659"/>
                </a:lnTo>
                <a:lnTo>
                  <a:pt x="13886" y="99983"/>
                </a:lnTo>
                <a:lnTo>
                  <a:pt x="27772" y="99983"/>
                </a:lnTo>
                <a:lnTo>
                  <a:pt x="27772" y="41659"/>
                </a:lnTo>
                <a:close/>
              </a:path>
              <a:path w="41909" h="100329">
                <a:moveTo>
                  <a:pt x="20830" y="0"/>
                </a:moveTo>
                <a:lnTo>
                  <a:pt x="0" y="41659"/>
                </a:lnTo>
                <a:lnTo>
                  <a:pt x="41659" y="41659"/>
                </a:lnTo>
                <a:lnTo>
                  <a:pt x="20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35944" y="4767624"/>
            <a:ext cx="41910" cy="104139"/>
          </a:xfrm>
          <a:custGeom>
            <a:avLst/>
            <a:gdLst/>
            <a:ahLst/>
            <a:cxnLst/>
            <a:rect l="l" t="t" r="r" b="b"/>
            <a:pathLst>
              <a:path w="41909" h="104139">
                <a:moveTo>
                  <a:pt x="27772" y="41659"/>
                </a:moveTo>
                <a:lnTo>
                  <a:pt x="13886" y="41659"/>
                </a:lnTo>
                <a:lnTo>
                  <a:pt x="13886" y="103973"/>
                </a:lnTo>
                <a:lnTo>
                  <a:pt x="27772" y="103973"/>
                </a:lnTo>
                <a:lnTo>
                  <a:pt x="27772" y="41659"/>
                </a:lnTo>
                <a:close/>
              </a:path>
              <a:path w="41909" h="104139">
                <a:moveTo>
                  <a:pt x="20829" y="0"/>
                </a:moveTo>
                <a:lnTo>
                  <a:pt x="0" y="41659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187341" y="4629232"/>
            <a:ext cx="130810" cy="138430"/>
          </a:xfrm>
          <a:custGeom>
            <a:avLst/>
            <a:gdLst/>
            <a:ahLst/>
            <a:cxnLst/>
            <a:rect l="l" t="t" r="r" b="b"/>
            <a:pathLst>
              <a:path w="130809" h="138429">
                <a:moveTo>
                  <a:pt x="58238" y="0"/>
                </a:moveTo>
                <a:lnTo>
                  <a:pt x="21550" y="17623"/>
                </a:lnTo>
                <a:lnTo>
                  <a:pt x="1505" y="54143"/>
                </a:lnTo>
                <a:lnTo>
                  <a:pt x="0" y="68960"/>
                </a:lnTo>
                <a:lnTo>
                  <a:pt x="1050" y="81326"/>
                </a:lnTo>
                <a:lnTo>
                  <a:pt x="19378" y="117378"/>
                </a:lnTo>
                <a:lnTo>
                  <a:pt x="56183" y="136767"/>
                </a:lnTo>
                <a:lnTo>
                  <a:pt x="71577" y="138142"/>
                </a:lnTo>
                <a:lnTo>
                  <a:pt x="83868" y="135731"/>
                </a:lnTo>
                <a:lnTo>
                  <a:pt x="121379" y="102298"/>
                </a:lnTo>
                <a:lnTo>
                  <a:pt x="130572" y="55001"/>
                </a:lnTo>
                <a:lnTo>
                  <a:pt x="126627" y="41967"/>
                </a:lnTo>
                <a:lnTo>
                  <a:pt x="100966" y="11509"/>
                </a:lnTo>
                <a:lnTo>
                  <a:pt x="58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187341" y="4629232"/>
            <a:ext cx="130810" cy="138430"/>
          </a:xfrm>
          <a:custGeom>
            <a:avLst/>
            <a:gdLst/>
            <a:ahLst/>
            <a:cxnLst/>
            <a:rect l="l" t="t" r="r" b="b"/>
            <a:pathLst>
              <a:path w="130809" h="138429">
                <a:moveTo>
                  <a:pt x="0" y="68961"/>
                </a:moveTo>
                <a:lnTo>
                  <a:pt x="12596" y="28142"/>
                </a:lnTo>
                <a:lnTo>
                  <a:pt x="44686" y="3219"/>
                </a:lnTo>
                <a:lnTo>
                  <a:pt x="58237" y="0"/>
                </a:lnTo>
                <a:lnTo>
                  <a:pt x="74084" y="1256"/>
                </a:lnTo>
                <a:lnTo>
                  <a:pt x="111649" y="19936"/>
                </a:lnTo>
                <a:lnTo>
                  <a:pt x="130572" y="55000"/>
                </a:lnTo>
                <a:lnTo>
                  <a:pt x="129790" y="72686"/>
                </a:lnTo>
                <a:lnTo>
                  <a:pt x="114228" y="114028"/>
                </a:lnTo>
                <a:lnTo>
                  <a:pt x="71578" y="138142"/>
                </a:lnTo>
                <a:lnTo>
                  <a:pt x="56183" y="136768"/>
                </a:lnTo>
                <a:lnTo>
                  <a:pt x="19379" y="117380"/>
                </a:lnTo>
                <a:lnTo>
                  <a:pt x="1050" y="81327"/>
                </a:lnTo>
                <a:lnTo>
                  <a:pt x="0" y="68961"/>
                </a:lnTo>
                <a:close/>
              </a:path>
            </a:pathLst>
          </a:custGeom>
          <a:ln w="138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10200148" y="4608397"/>
            <a:ext cx="108585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+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9125029" y="4677362"/>
            <a:ext cx="1064895" cy="560070"/>
          </a:xfrm>
          <a:custGeom>
            <a:avLst/>
            <a:gdLst/>
            <a:ahLst/>
            <a:cxnLst/>
            <a:rect l="l" t="t" r="r" b="b"/>
            <a:pathLst>
              <a:path w="1064895" h="560070">
                <a:moveTo>
                  <a:pt x="1023158" y="0"/>
                </a:moveTo>
                <a:lnTo>
                  <a:pt x="1023158" y="13886"/>
                </a:lnTo>
                <a:lnTo>
                  <a:pt x="0" y="13886"/>
                </a:lnTo>
                <a:lnTo>
                  <a:pt x="0" y="559774"/>
                </a:lnTo>
                <a:lnTo>
                  <a:pt x="131923" y="559774"/>
                </a:lnTo>
                <a:lnTo>
                  <a:pt x="131923" y="545887"/>
                </a:lnTo>
                <a:lnTo>
                  <a:pt x="13886" y="545887"/>
                </a:lnTo>
                <a:lnTo>
                  <a:pt x="13886" y="27773"/>
                </a:lnTo>
                <a:lnTo>
                  <a:pt x="1050930" y="27773"/>
                </a:lnTo>
                <a:lnTo>
                  <a:pt x="1064818" y="20829"/>
                </a:lnTo>
                <a:lnTo>
                  <a:pt x="1023158" y="0"/>
                </a:lnTo>
                <a:close/>
              </a:path>
              <a:path w="1064895" h="560070">
                <a:moveTo>
                  <a:pt x="1050930" y="27773"/>
                </a:moveTo>
                <a:lnTo>
                  <a:pt x="1023158" y="27773"/>
                </a:lnTo>
                <a:lnTo>
                  <a:pt x="1023158" y="41659"/>
                </a:lnTo>
                <a:lnTo>
                  <a:pt x="1050930" y="27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235944" y="4524612"/>
            <a:ext cx="41910" cy="104139"/>
          </a:xfrm>
          <a:custGeom>
            <a:avLst/>
            <a:gdLst/>
            <a:ahLst/>
            <a:cxnLst/>
            <a:rect l="l" t="t" r="r" b="b"/>
            <a:pathLst>
              <a:path w="41909" h="104139">
                <a:moveTo>
                  <a:pt x="27772" y="41659"/>
                </a:moveTo>
                <a:lnTo>
                  <a:pt x="13886" y="41659"/>
                </a:lnTo>
                <a:lnTo>
                  <a:pt x="13886" y="103958"/>
                </a:lnTo>
                <a:lnTo>
                  <a:pt x="27772" y="103958"/>
                </a:lnTo>
                <a:lnTo>
                  <a:pt x="27772" y="41659"/>
                </a:lnTo>
                <a:close/>
              </a:path>
              <a:path w="41909" h="104139">
                <a:moveTo>
                  <a:pt x="20829" y="0"/>
                </a:moveTo>
                <a:lnTo>
                  <a:pt x="0" y="41659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9322912" y="3840707"/>
            <a:ext cx="361315" cy="215265"/>
          </a:xfrm>
          <a:prstGeom prst="rect">
            <a:avLst/>
          </a:prstGeom>
          <a:solidFill>
            <a:srgbClr val="EBDAF3"/>
          </a:solidFill>
          <a:ln w="6943">
            <a:solidFill>
              <a:srgbClr val="BC44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625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9829766" y="3840707"/>
            <a:ext cx="361315" cy="215265"/>
          </a:xfrm>
          <a:prstGeom prst="rect">
            <a:avLst/>
          </a:prstGeom>
          <a:solidFill>
            <a:srgbClr val="EBDAF3"/>
          </a:solidFill>
          <a:ln w="6943">
            <a:solidFill>
              <a:srgbClr val="BC44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26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343564" y="3840707"/>
            <a:ext cx="361315" cy="215265"/>
          </a:xfrm>
          <a:prstGeom prst="rect">
            <a:avLst/>
          </a:prstGeom>
          <a:solidFill>
            <a:srgbClr val="EBDAF3"/>
          </a:solidFill>
          <a:ln w="6943">
            <a:solidFill>
              <a:srgbClr val="BC44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857360" y="3847650"/>
            <a:ext cx="361315" cy="215265"/>
          </a:xfrm>
          <a:prstGeom prst="rect">
            <a:avLst/>
          </a:prstGeom>
          <a:solidFill>
            <a:srgbClr val="EBDAF3"/>
          </a:solidFill>
          <a:ln w="6943">
            <a:solidFill>
              <a:srgbClr val="BC44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01234" y="3497465"/>
            <a:ext cx="139065" cy="131445"/>
          </a:xfrm>
          <a:custGeom>
            <a:avLst/>
            <a:gdLst/>
            <a:ahLst/>
            <a:cxnLst/>
            <a:rect l="l" t="t" r="r" b="b"/>
            <a:pathLst>
              <a:path w="139065" h="131445">
                <a:moveTo>
                  <a:pt x="61296" y="0"/>
                </a:moveTo>
                <a:lnTo>
                  <a:pt x="22677" y="16742"/>
                </a:lnTo>
                <a:lnTo>
                  <a:pt x="1578" y="51436"/>
                </a:lnTo>
                <a:lnTo>
                  <a:pt x="0" y="66411"/>
                </a:lnTo>
                <a:lnTo>
                  <a:pt x="1588" y="79545"/>
                </a:lnTo>
                <a:lnTo>
                  <a:pt x="21734" y="112384"/>
                </a:lnTo>
                <a:lnTo>
                  <a:pt x="61281" y="129822"/>
                </a:lnTo>
                <a:lnTo>
                  <a:pt x="77959" y="130979"/>
                </a:lnTo>
                <a:lnTo>
                  <a:pt x="92139" y="127857"/>
                </a:lnTo>
                <a:lnTo>
                  <a:pt x="125695" y="104043"/>
                </a:lnTo>
                <a:lnTo>
                  <a:pt x="138855" y="64971"/>
                </a:lnTo>
                <a:lnTo>
                  <a:pt x="137331" y="51773"/>
                </a:lnTo>
                <a:lnTo>
                  <a:pt x="117303" y="18751"/>
                </a:lnTo>
                <a:lnTo>
                  <a:pt x="77893" y="1180"/>
                </a:lnTo>
                <a:lnTo>
                  <a:pt x="61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201227" y="3497465"/>
            <a:ext cx="139065" cy="131445"/>
          </a:xfrm>
          <a:custGeom>
            <a:avLst/>
            <a:gdLst/>
            <a:ahLst/>
            <a:cxnLst/>
            <a:rect l="l" t="t" r="r" b="b"/>
            <a:pathLst>
              <a:path w="139065" h="131445">
                <a:moveTo>
                  <a:pt x="0" y="65513"/>
                </a:moveTo>
                <a:lnTo>
                  <a:pt x="13259" y="26735"/>
                </a:lnTo>
                <a:lnTo>
                  <a:pt x="47038" y="3058"/>
                </a:lnTo>
                <a:lnTo>
                  <a:pt x="61302" y="0"/>
                </a:lnTo>
                <a:lnTo>
                  <a:pt x="77899" y="1180"/>
                </a:lnTo>
                <a:lnTo>
                  <a:pt x="117309" y="18751"/>
                </a:lnTo>
                <a:lnTo>
                  <a:pt x="137337" y="51773"/>
                </a:lnTo>
                <a:lnTo>
                  <a:pt x="138861" y="64971"/>
                </a:lnTo>
                <a:lnTo>
                  <a:pt x="137290" y="79181"/>
                </a:lnTo>
                <a:lnTo>
                  <a:pt x="116342" y="114084"/>
                </a:lnTo>
                <a:lnTo>
                  <a:pt x="77966" y="130980"/>
                </a:lnTo>
                <a:lnTo>
                  <a:pt x="61288" y="129823"/>
                </a:lnTo>
                <a:lnTo>
                  <a:pt x="21741" y="112385"/>
                </a:lnTo>
                <a:lnTo>
                  <a:pt x="1594" y="79546"/>
                </a:lnTo>
                <a:lnTo>
                  <a:pt x="0" y="65513"/>
                </a:lnTo>
                <a:close/>
              </a:path>
            </a:pathLst>
          </a:custGeom>
          <a:ln w="138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10216358" y="3470694"/>
            <a:ext cx="108585" cy="19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+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9479135" y="4052474"/>
            <a:ext cx="783590" cy="259079"/>
          </a:xfrm>
          <a:custGeom>
            <a:avLst/>
            <a:gdLst/>
            <a:ahLst/>
            <a:cxnLst/>
            <a:rect l="l" t="t" r="r" b="b"/>
            <a:pathLst>
              <a:path w="783590" h="259079">
                <a:moveTo>
                  <a:pt x="27772" y="41659"/>
                </a:moveTo>
                <a:lnTo>
                  <a:pt x="13886" y="41659"/>
                </a:lnTo>
                <a:lnTo>
                  <a:pt x="13886" y="136344"/>
                </a:lnTo>
                <a:lnTo>
                  <a:pt x="769377" y="136344"/>
                </a:lnTo>
                <a:lnTo>
                  <a:pt x="769377" y="258804"/>
                </a:lnTo>
                <a:lnTo>
                  <a:pt x="783263" y="258804"/>
                </a:lnTo>
                <a:lnTo>
                  <a:pt x="783263" y="122458"/>
                </a:lnTo>
                <a:lnTo>
                  <a:pt x="27772" y="122458"/>
                </a:lnTo>
                <a:lnTo>
                  <a:pt x="27772" y="41659"/>
                </a:lnTo>
                <a:close/>
              </a:path>
              <a:path w="783590" h="259079">
                <a:moveTo>
                  <a:pt x="20829" y="0"/>
                </a:moveTo>
                <a:lnTo>
                  <a:pt x="0" y="41659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85988" y="4052474"/>
            <a:ext cx="276225" cy="256540"/>
          </a:xfrm>
          <a:custGeom>
            <a:avLst/>
            <a:gdLst/>
            <a:ahLst/>
            <a:cxnLst/>
            <a:rect l="l" t="t" r="r" b="b"/>
            <a:pathLst>
              <a:path w="276225" h="256539">
                <a:moveTo>
                  <a:pt x="27773" y="41659"/>
                </a:moveTo>
                <a:lnTo>
                  <a:pt x="13886" y="41659"/>
                </a:lnTo>
                <a:lnTo>
                  <a:pt x="13886" y="135186"/>
                </a:lnTo>
                <a:lnTo>
                  <a:pt x="261940" y="135186"/>
                </a:lnTo>
                <a:lnTo>
                  <a:pt x="261940" y="256487"/>
                </a:lnTo>
                <a:lnTo>
                  <a:pt x="275827" y="256487"/>
                </a:lnTo>
                <a:lnTo>
                  <a:pt x="275827" y="121300"/>
                </a:lnTo>
                <a:lnTo>
                  <a:pt x="27773" y="121300"/>
                </a:lnTo>
                <a:lnTo>
                  <a:pt x="27773" y="41659"/>
                </a:lnTo>
                <a:close/>
              </a:path>
              <a:path w="276225" h="256539">
                <a:moveTo>
                  <a:pt x="20830" y="0"/>
                </a:moveTo>
                <a:lnTo>
                  <a:pt x="0" y="41659"/>
                </a:lnTo>
                <a:lnTo>
                  <a:pt x="41659" y="41659"/>
                </a:lnTo>
                <a:lnTo>
                  <a:pt x="20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249830" y="4052474"/>
            <a:ext cx="295910" cy="256540"/>
          </a:xfrm>
          <a:custGeom>
            <a:avLst/>
            <a:gdLst/>
            <a:ahLst/>
            <a:cxnLst/>
            <a:rect l="l" t="t" r="r" b="b"/>
            <a:pathLst>
              <a:path w="295909" h="256539">
                <a:moveTo>
                  <a:pt x="282018" y="41659"/>
                </a:moveTo>
                <a:lnTo>
                  <a:pt x="268132" y="41659"/>
                </a:lnTo>
                <a:lnTo>
                  <a:pt x="268132" y="121300"/>
                </a:lnTo>
                <a:lnTo>
                  <a:pt x="0" y="121300"/>
                </a:lnTo>
                <a:lnTo>
                  <a:pt x="0" y="256487"/>
                </a:lnTo>
                <a:lnTo>
                  <a:pt x="13886" y="256487"/>
                </a:lnTo>
                <a:lnTo>
                  <a:pt x="13886" y="135186"/>
                </a:lnTo>
                <a:lnTo>
                  <a:pt x="282018" y="135186"/>
                </a:lnTo>
                <a:lnTo>
                  <a:pt x="282018" y="41659"/>
                </a:lnTo>
                <a:close/>
              </a:path>
              <a:path w="295909" h="256539">
                <a:moveTo>
                  <a:pt x="275075" y="0"/>
                </a:moveTo>
                <a:lnTo>
                  <a:pt x="254246" y="41659"/>
                </a:lnTo>
                <a:lnTo>
                  <a:pt x="295904" y="41659"/>
                </a:lnTo>
                <a:lnTo>
                  <a:pt x="275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249830" y="4059417"/>
            <a:ext cx="809625" cy="254000"/>
          </a:xfrm>
          <a:custGeom>
            <a:avLst/>
            <a:gdLst/>
            <a:ahLst/>
            <a:cxnLst/>
            <a:rect l="l" t="t" r="r" b="b"/>
            <a:pathLst>
              <a:path w="809625" h="254000">
                <a:moveTo>
                  <a:pt x="795701" y="41659"/>
                </a:moveTo>
                <a:lnTo>
                  <a:pt x="781815" y="41659"/>
                </a:lnTo>
                <a:lnTo>
                  <a:pt x="781815" y="119974"/>
                </a:lnTo>
                <a:lnTo>
                  <a:pt x="0" y="119974"/>
                </a:lnTo>
                <a:lnTo>
                  <a:pt x="0" y="253833"/>
                </a:lnTo>
                <a:lnTo>
                  <a:pt x="13886" y="253833"/>
                </a:lnTo>
                <a:lnTo>
                  <a:pt x="13886" y="133860"/>
                </a:lnTo>
                <a:lnTo>
                  <a:pt x="795701" y="133860"/>
                </a:lnTo>
                <a:lnTo>
                  <a:pt x="795701" y="41659"/>
                </a:lnTo>
                <a:close/>
              </a:path>
              <a:path w="809625" h="254000">
                <a:moveTo>
                  <a:pt x="788758" y="0"/>
                </a:moveTo>
                <a:lnTo>
                  <a:pt x="767928" y="41659"/>
                </a:lnTo>
                <a:lnTo>
                  <a:pt x="809588" y="41659"/>
                </a:lnTo>
                <a:lnTo>
                  <a:pt x="7887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493021" y="3628938"/>
            <a:ext cx="799465" cy="208915"/>
          </a:xfrm>
          <a:custGeom>
            <a:avLst/>
            <a:gdLst/>
            <a:ahLst/>
            <a:cxnLst/>
            <a:rect l="l" t="t" r="r" b="b"/>
            <a:pathLst>
              <a:path w="799465" h="208914">
                <a:moveTo>
                  <a:pt x="785587" y="41659"/>
                </a:moveTo>
                <a:lnTo>
                  <a:pt x="771701" y="41659"/>
                </a:lnTo>
                <a:lnTo>
                  <a:pt x="771701" y="97492"/>
                </a:lnTo>
                <a:lnTo>
                  <a:pt x="0" y="97492"/>
                </a:lnTo>
                <a:lnTo>
                  <a:pt x="0" y="208870"/>
                </a:lnTo>
                <a:lnTo>
                  <a:pt x="13886" y="208870"/>
                </a:lnTo>
                <a:lnTo>
                  <a:pt x="13886" y="111379"/>
                </a:lnTo>
                <a:lnTo>
                  <a:pt x="785587" y="111379"/>
                </a:lnTo>
                <a:lnTo>
                  <a:pt x="785587" y="41659"/>
                </a:lnTo>
                <a:close/>
              </a:path>
              <a:path w="799465" h="208914">
                <a:moveTo>
                  <a:pt x="778644" y="0"/>
                </a:moveTo>
                <a:lnTo>
                  <a:pt x="757814" y="41659"/>
                </a:lnTo>
                <a:lnTo>
                  <a:pt x="799473" y="41659"/>
                </a:lnTo>
                <a:lnTo>
                  <a:pt x="7786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999874" y="3628938"/>
            <a:ext cx="292100" cy="211454"/>
          </a:xfrm>
          <a:custGeom>
            <a:avLst/>
            <a:gdLst/>
            <a:ahLst/>
            <a:cxnLst/>
            <a:rect l="l" t="t" r="r" b="b"/>
            <a:pathLst>
              <a:path w="292100" h="211454">
                <a:moveTo>
                  <a:pt x="278150" y="41659"/>
                </a:moveTo>
                <a:lnTo>
                  <a:pt x="264264" y="41659"/>
                </a:lnTo>
                <a:lnTo>
                  <a:pt x="264264" y="98651"/>
                </a:lnTo>
                <a:lnTo>
                  <a:pt x="0" y="98651"/>
                </a:lnTo>
                <a:lnTo>
                  <a:pt x="0" y="211187"/>
                </a:lnTo>
                <a:lnTo>
                  <a:pt x="13887" y="211187"/>
                </a:lnTo>
                <a:lnTo>
                  <a:pt x="13887" y="112537"/>
                </a:lnTo>
                <a:lnTo>
                  <a:pt x="278150" y="112537"/>
                </a:lnTo>
                <a:lnTo>
                  <a:pt x="278150" y="41659"/>
                </a:lnTo>
                <a:close/>
              </a:path>
              <a:path w="292100" h="211454">
                <a:moveTo>
                  <a:pt x="271207" y="0"/>
                </a:moveTo>
                <a:lnTo>
                  <a:pt x="250377" y="41659"/>
                </a:lnTo>
                <a:lnTo>
                  <a:pt x="292036" y="41659"/>
                </a:lnTo>
                <a:lnTo>
                  <a:pt x="271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249830" y="3628938"/>
            <a:ext cx="280035" cy="211454"/>
          </a:xfrm>
          <a:custGeom>
            <a:avLst/>
            <a:gdLst/>
            <a:ahLst/>
            <a:cxnLst/>
            <a:rect l="l" t="t" r="r" b="b"/>
            <a:pathLst>
              <a:path w="280034" h="211454">
                <a:moveTo>
                  <a:pt x="27772" y="41659"/>
                </a:moveTo>
                <a:lnTo>
                  <a:pt x="13886" y="41659"/>
                </a:lnTo>
                <a:lnTo>
                  <a:pt x="13886" y="112537"/>
                </a:lnTo>
                <a:lnTo>
                  <a:pt x="265809" y="112537"/>
                </a:lnTo>
                <a:lnTo>
                  <a:pt x="265809" y="211187"/>
                </a:lnTo>
                <a:lnTo>
                  <a:pt x="279695" y="211187"/>
                </a:lnTo>
                <a:lnTo>
                  <a:pt x="279695" y="98651"/>
                </a:lnTo>
                <a:lnTo>
                  <a:pt x="27772" y="98651"/>
                </a:lnTo>
                <a:lnTo>
                  <a:pt x="27772" y="41659"/>
                </a:lnTo>
                <a:close/>
              </a:path>
              <a:path w="280034" h="211454">
                <a:moveTo>
                  <a:pt x="20829" y="0"/>
                </a:moveTo>
                <a:lnTo>
                  <a:pt x="0" y="41659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249829" y="3628938"/>
            <a:ext cx="793750" cy="213995"/>
          </a:xfrm>
          <a:custGeom>
            <a:avLst/>
            <a:gdLst/>
            <a:ahLst/>
            <a:cxnLst/>
            <a:rect l="l" t="t" r="r" b="b"/>
            <a:pathLst>
              <a:path w="793750" h="213995">
                <a:moveTo>
                  <a:pt x="27773" y="41659"/>
                </a:moveTo>
                <a:lnTo>
                  <a:pt x="13886" y="41659"/>
                </a:lnTo>
                <a:lnTo>
                  <a:pt x="13886" y="113863"/>
                </a:lnTo>
                <a:lnTo>
                  <a:pt x="779492" y="113863"/>
                </a:lnTo>
                <a:lnTo>
                  <a:pt x="779492" y="213841"/>
                </a:lnTo>
                <a:lnTo>
                  <a:pt x="793379" y="213841"/>
                </a:lnTo>
                <a:lnTo>
                  <a:pt x="793379" y="99976"/>
                </a:lnTo>
                <a:lnTo>
                  <a:pt x="27773" y="99976"/>
                </a:lnTo>
                <a:lnTo>
                  <a:pt x="27773" y="41659"/>
                </a:lnTo>
                <a:close/>
              </a:path>
              <a:path w="793750" h="213995">
                <a:moveTo>
                  <a:pt x="20829" y="0"/>
                </a:moveTo>
                <a:lnTo>
                  <a:pt x="0" y="41659"/>
                </a:lnTo>
                <a:lnTo>
                  <a:pt x="41659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122254" y="3538677"/>
            <a:ext cx="1131570" cy="718185"/>
          </a:xfrm>
          <a:custGeom>
            <a:avLst/>
            <a:gdLst/>
            <a:ahLst/>
            <a:cxnLst/>
            <a:rect l="l" t="t" r="r" b="b"/>
            <a:pathLst>
              <a:path w="1131570" h="718185">
                <a:moveTo>
                  <a:pt x="1037315" y="0"/>
                </a:moveTo>
                <a:lnTo>
                  <a:pt x="1037315" y="13887"/>
                </a:lnTo>
                <a:lnTo>
                  <a:pt x="0" y="13887"/>
                </a:lnTo>
                <a:lnTo>
                  <a:pt x="0" y="718008"/>
                </a:lnTo>
                <a:lnTo>
                  <a:pt x="1131307" y="718008"/>
                </a:lnTo>
                <a:lnTo>
                  <a:pt x="1131307" y="704122"/>
                </a:lnTo>
                <a:lnTo>
                  <a:pt x="13886" y="704122"/>
                </a:lnTo>
                <a:lnTo>
                  <a:pt x="13886" y="27773"/>
                </a:lnTo>
                <a:lnTo>
                  <a:pt x="1065088" y="27773"/>
                </a:lnTo>
                <a:lnTo>
                  <a:pt x="1078974" y="20830"/>
                </a:lnTo>
                <a:lnTo>
                  <a:pt x="1037315" y="0"/>
                </a:lnTo>
                <a:close/>
              </a:path>
              <a:path w="1131570" h="718185">
                <a:moveTo>
                  <a:pt x="1065088" y="27773"/>
                </a:moveTo>
                <a:lnTo>
                  <a:pt x="1037315" y="27773"/>
                </a:lnTo>
                <a:lnTo>
                  <a:pt x="1037315" y="41659"/>
                </a:lnTo>
                <a:lnTo>
                  <a:pt x="1065088" y="27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9274309" y="3188045"/>
            <a:ext cx="2000250" cy="215265"/>
          </a:xfrm>
          <a:prstGeom prst="rect">
            <a:avLst/>
          </a:prstGeom>
          <a:solidFill>
            <a:srgbClr val="FBE5D6"/>
          </a:solidFill>
          <a:ln w="6943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1480">
              <a:lnSpc>
                <a:spcPct val="100000"/>
              </a:lnSpc>
            </a:pPr>
            <a:r>
              <a:rPr sz="1100" spc="-30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rm</a:t>
            </a:r>
            <a:r>
              <a:rPr sz="1100" spc="10" dirty="0">
                <a:latin typeface="Calibri"/>
                <a:cs typeface="Calibri"/>
              </a:rPr>
              <a:t>ali</a:t>
            </a:r>
            <a:r>
              <a:rPr sz="1100" dirty="0">
                <a:latin typeface="Calibri"/>
                <a:cs typeface="Calibri"/>
              </a:rPr>
              <a:t>z</a:t>
            </a:r>
            <a:r>
              <a:rPr sz="1100" spc="5" dirty="0">
                <a:latin typeface="Calibri"/>
                <a:cs typeface="Calibri"/>
              </a:rPr>
              <a:t>at</a:t>
            </a:r>
            <a:r>
              <a:rPr sz="1100" spc="10" dirty="0">
                <a:latin typeface="Calibri"/>
                <a:cs typeface="Calibri"/>
              </a:rPr>
              <a:t>i</a:t>
            </a:r>
            <a:r>
              <a:rPr sz="1100" spc="-40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0249830" y="3399814"/>
            <a:ext cx="41910" cy="96520"/>
          </a:xfrm>
          <a:custGeom>
            <a:avLst/>
            <a:gdLst/>
            <a:ahLst/>
            <a:cxnLst/>
            <a:rect l="l" t="t" r="r" b="b"/>
            <a:pathLst>
              <a:path w="41909" h="96520">
                <a:moveTo>
                  <a:pt x="27772" y="41658"/>
                </a:moveTo>
                <a:lnTo>
                  <a:pt x="13886" y="41658"/>
                </a:lnTo>
                <a:lnTo>
                  <a:pt x="13886" y="96217"/>
                </a:lnTo>
                <a:lnTo>
                  <a:pt x="27773" y="96217"/>
                </a:lnTo>
                <a:lnTo>
                  <a:pt x="27772" y="41658"/>
                </a:lnTo>
                <a:close/>
              </a:path>
              <a:path w="41909" h="96520">
                <a:moveTo>
                  <a:pt x="20829" y="0"/>
                </a:moveTo>
                <a:lnTo>
                  <a:pt x="0" y="41658"/>
                </a:lnTo>
                <a:lnTo>
                  <a:pt x="41658" y="41658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385401" y="2708964"/>
            <a:ext cx="250190" cy="333375"/>
          </a:xfrm>
          <a:prstGeom prst="rect">
            <a:avLst/>
          </a:prstGeom>
          <a:solidFill>
            <a:srgbClr val="FFF2CC"/>
          </a:solidFill>
          <a:ln w="6943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y</a:t>
            </a:r>
            <a:r>
              <a:rPr sz="1050" baseline="-15873" dirty="0">
                <a:latin typeface="Calibri"/>
                <a:cs typeface="Calibri"/>
              </a:rPr>
              <a:t>1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899198" y="2708964"/>
            <a:ext cx="250190" cy="333375"/>
          </a:xfrm>
          <a:prstGeom prst="rect">
            <a:avLst/>
          </a:prstGeom>
          <a:solidFill>
            <a:srgbClr val="FFF2CC"/>
          </a:solidFill>
          <a:ln w="6943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y</a:t>
            </a:r>
            <a:r>
              <a:rPr sz="1050" baseline="-15873" dirty="0">
                <a:latin typeface="Calibri"/>
                <a:cs typeface="Calibri"/>
              </a:rPr>
              <a:t>2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406052" y="2708964"/>
            <a:ext cx="250190" cy="333375"/>
          </a:xfrm>
          <a:prstGeom prst="rect">
            <a:avLst/>
          </a:prstGeom>
          <a:solidFill>
            <a:srgbClr val="FFF2CC"/>
          </a:solidFill>
          <a:ln w="6943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y</a:t>
            </a:r>
            <a:r>
              <a:rPr sz="1050" baseline="-15873" dirty="0">
                <a:latin typeface="Calibri"/>
                <a:cs typeface="Calibri"/>
              </a:rPr>
              <a:t>3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912906" y="2708964"/>
            <a:ext cx="250190" cy="333375"/>
          </a:xfrm>
          <a:prstGeom prst="rect">
            <a:avLst/>
          </a:prstGeom>
          <a:solidFill>
            <a:srgbClr val="FFF2CC"/>
          </a:solidFill>
          <a:ln w="6943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y</a:t>
            </a:r>
            <a:r>
              <a:rPr sz="1050" baseline="-15873" dirty="0">
                <a:latin typeface="Calibri"/>
                <a:cs typeface="Calibri"/>
              </a:rPr>
              <a:t>4</a:t>
            </a:r>
            <a:endParaRPr sz="1050" baseline="-15873">
              <a:latin typeface="Calibri"/>
              <a:cs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9472192" y="3038767"/>
            <a:ext cx="41910" cy="142875"/>
          </a:xfrm>
          <a:custGeom>
            <a:avLst/>
            <a:gdLst/>
            <a:ahLst/>
            <a:cxnLst/>
            <a:rect l="l" t="t" r="r" b="b"/>
            <a:pathLst>
              <a:path w="41909" h="142875">
                <a:moveTo>
                  <a:pt x="27772" y="41658"/>
                </a:moveTo>
                <a:lnTo>
                  <a:pt x="13886" y="41658"/>
                </a:lnTo>
                <a:lnTo>
                  <a:pt x="13886" y="142300"/>
                </a:lnTo>
                <a:lnTo>
                  <a:pt x="27772" y="142300"/>
                </a:lnTo>
                <a:lnTo>
                  <a:pt x="27772" y="41658"/>
                </a:lnTo>
                <a:close/>
              </a:path>
              <a:path w="41909" h="142875">
                <a:moveTo>
                  <a:pt x="20829" y="0"/>
                </a:moveTo>
                <a:lnTo>
                  <a:pt x="0" y="41658"/>
                </a:lnTo>
                <a:lnTo>
                  <a:pt x="41658" y="41658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992932" y="3038767"/>
            <a:ext cx="41910" cy="142875"/>
          </a:xfrm>
          <a:custGeom>
            <a:avLst/>
            <a:gdLst/>
            <a:ahLst/>
            <a:cxnLst/>
            <a:rect l="l" t="t" r="r" b="b"/>
            <a:pathLst>
              <a:path w="41909" h="142875">
                <a:moveTo>
                  <a:pt x="27772" y="41658"/>
                </a:moveTo>
                <a:lnTo>
                  <a:pt x="13886" y="41658"/>
                </a:lnTo>
                <a:lnTo>
                  <a:pt x="13886" y="142300"/>
                </a:lnTo>
                <a:lnTo>
                  <a:pt x="27772" y="142300"/>
                </a:lnTo>
                <a:lnTo>
                  <a:pt x="27772" y="41658"/>
                </a:lnTo>
                <a:close/>
              </a:path>
              <a:path w="41909" h="142875">
                <a:moveTo>
                  <a:pt x="20829" y="0"/>
                </a:moveTo>
                <a:lnTo>
                  <a:pt x="0" y="41658"/>
                </a:lnTo>
                <a:lnTo>
                  <a:pt x="41658" y="41658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492844" y="3038767"/>
            <a:ext cx="41910" cy="142875"/>
          </a:xfrm>
          <a:custGeom>
            <a:avLst/>
            <a:gdLst/>
            <a:ahLst/>
            <a:cxnLst/>
            <a:rect l="l" t="t" r="r" b="b"/>
            <a:pathLst>
              <a:path w="41909" h="142875">
                <a:moveTo>
                  <a:pt x="27772" y="41658"/>
                </a:moveTo>
                <a:lnTo>
                  <a:pt x="13886" y="41658"/>
                </a:lnTo>
                <a:lnTo>
                  <a:pt x="13884" y="142300"/>
                </a:lnTo>
                <a:lnTo>
                  <a:pt x="27771" y="142300"/>
                </a:lnTo>
                <a:lnTo>
                  <a:pt x="27772" y="41658"/>
                </a:lnTo>
                <a:close/>
              </a:path>
              <a:path w="41909" h="142875">
                <a:moveTo>
                  <a:pt x="20829" y="0"/>
                </a:moveTo>
                <a:lnTo>
                  <a:pt x="0" y="41658"/>
                </a:lnTo>
                <a:lnTo>
                  <a:pt x="41658" y="41658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013583" y="3038767"/>
            <a:ext cx="41910" cy="142875"/>
          </a:xfrm>
          <a:custGeom>
            <a:avLst/>
            <a:gdLst/>
            <a:ahLst/>
            <a:cxnLst/>
            <a:rect l="l" t="t" r="r" b="b"/>
            <a:pathLst>
              <a:path w="41909" h="142875">
                <a:moveTo>
                  <a:pt x="27773" y="41658"/>
                </a:moveTo>
                <a:lnTo>
                  <a:pt x="13887" y="41658"/>
                </a:lnTo>
                <a:lnTo>
                  <a:pt x="13886" y="142300"/>
                </a:lnTo>
                <a:lnTo>
                  <a:pt x="27772" y="142300"/>
                </a:lnTo>
                <a:lnTo>
                  <a:pt x="27773" y="41658"/>
                </a:lnTo>
                <a:close/>
              </a:path>
              <a:path w="41909" h="142875">
                <a:moveTo>
                  <a:pt x="20830" y="0"/>
                </a:moveTo>
                <a:lnTo>
                  <a:pt x="0" y="41658"/>
                </a:lnTo>
                <a:lnTo>
                  <a:pt x="41659" y="41658"/>
                </a:lnTo>
                <a:lnTo>
                  <a:pt x="20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486078" y="5267535"/>
            <a:ext cx="41910" cy="150495"/>
          </a:xfrm>
          <a:custGeom>
            <a:avLst/>
            <a:gdLst/>
            <a:ahLst/>
            <a:cxnLst/>
            <a:rect l="l" t="t" r="r" b="b"/>
            <a:pathLst>
              <a:path w="41909" h="150495">
                <a:moveTo>
                  <a:pt x="27772" y="41658"/>
                </a:moveTo>
                <a:lnTo>
                  <a:pt x="13886" y="41658"/>
                </a:lnTo>
                <a:lnTo>
                  <a:pt x="13886" y="149973"/>
                </a:lnTo>
                <a:lnTo>
                  <a:pt x="27772" y="149973"/>
                </a:lnTo>
                <a:lnTo>
                  <a:pt x="27772" y="41658"/>
                </a:lnTo>
                <a:close/>
              </a:path>
              <a:path w="41909" h="150495">
                <a:moveTo>
                  <a:pt x="20829" y="0"/>
                </a:moveTo>
                <a:lnTo>
                  <a:pt x="0" y="41658"/>
                </a:lnTo>
                <a:lnTo>
                  <a:pt x="41659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999875" y="5267535"/>
            <a:ext cx="41910" cy="150495"/>
          </a:xfrm>
          <a:custGeom>
            <a:avLst/>
            <a:gdLst/>
            <a:ahLst/>
            <a:cxnLst/>
            <a:rect l="l" t="t" r="r" b="b"/>
            <a:pathLst>
              <a:path w="41909" h="150495">
                <a:moveTo>
                  <a:pt x="27772" y="41658"/>
                </a:moveTo>
                <a:lnTo>
                  <a:pt x="13886" y="41658"/>
                </a:lnTo>
                <a:lnTo>
                  <a:pt x="13886" y="149973"/>
                </a:lnTo>
                <a:lnTo>
                  <a:pt x="27772" y="149973"/>
                </a:lnTo>
                <a:lnTo>
                  <a:pt x="27772" y="41658"/>
                </a:lnTo>
                <a:close/>
              </a:path>
              <a:path w="41909" h="150495">
                <a:moveTo>
                  <a:pt x="20829" y="0"/>
                </a:moveTo>
                <a:lnTo>
                  <a:pt x="0" y="41658"/>
                </a:lnTo>
                <a:lnTo>
                  <a:pt x="41659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513673" y="5267535"/>
            <a:ext cx="41910" cy="150495"/>
          </a:xfrm>
          <a:custGeom>
            <a:avLst/>
            <a:gdLst/>
            <a:ahLst/>
            <a:cxnLst/>
            <a:rect l="l" t="t" r="r" b="b"/>
            <a:pathLst>
              <a:path w="41909" h="150495">
                <a:moveTo>
                  <a:pt x="27772" y="41658"/>
                </a:moveTo>
                <a:lnTo>
                  <a:pt x="13886" y="41658"/>
                </a:lnTo>
                <a:lnTo>
                  <a:pt x="13884" y="149973"/>
                </a:lnTo>
                <a:lnTo>
                  <a:pt x="27772" y="149973"/>
                </a:lnTo>
                <a:lnTo>
                  <a:pt x="27772" y="41658"/>
                </a:lnTo>
                <a:close/>
              </a:path>
              <a:path w="41909" h="150495">
                <a:moveTo>
                  <a:pt x="20829" y="0"/>
                </a:moveTo>
                <a:lnTo>
                  <a:pt x="0" y="41658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027471" y="5267535"/>
            <a:ext cx="41910" cy="150495"/>
          </a:xfrm>
          <a:custGeom>
            <a:avLst/>
            <a:gdLst/>
            <a:ahLst/>
            <a:cxnLst/>
            <a:rect l="l" t="t" r="r" b="b"/>
            <a:pathLst>
              <a:path w="41909" h="150495">
                <a:moveTo>
                  <a:pt x="27772" y="41658"/>
                </a:moveTo>
                <a:lnTo>
                  <a:pt x="13886" y="41658"/>
                </a:lnTo>
                <a:lnTo>
                  <a:pt x="13884" y="149973"/>
                </a:lnTo>
                <a:lnTo>
                  <a:pt x="27771" y="149973"/>
                </a:lnTo>
                <a:lnTo>
                  <a:pt x="27772" y="41658"/>
                </a:lnTo>
                <a:close/>
              </a:path>
              <a:path w="41909" h="150495">
                <a:moveTo>
                  <a:pt x="20829" y="0"/>
                </a:moveTo>
                <a:lnTo>
                  <a:pt x="0" y="41658"/>
                </a:lnTo>
                <a:lnTo>
                  <a:pt x="41658" y="41659"/>
                </a:lnTo>
                <a:lnTo>
                  <a:pt x="20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8634191" y="1356253"/>
            <a:ext cx="296989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25" dirty="0">
                <a:latin typeface="Calibri"/>
                <a:cs typeface="Calibri"/>
              </a:rPr>
              <a:t>T</a:t>
            </a:r>
            <a:r>
              <a:rPr sz="2400" b="1" spc="-5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an</a:t>
            </a:r>
            <a:r>
              <a:rPr sz="2400" b="1" spc="-25" dirty="0">
                <a:latin typeface="Calibri"/>
                <a:cs typeface="Calibri"/>
              </a:rPr>
              <a:t>s</a:t>
            </a:r>
            <a:r>
              <a:rPr sz="2400" b="1" spc="-35" dirty="0">
                <a:latin typeface="Calibri"/>
                <a:cs typeface="Calibri"/>
              </a:rPr>
              <a:t>f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rm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476095" y="3401345"/>
            <a:ext cx="3647713" cy="229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1" name="object 1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</a:t>
            </a:fld>
            <a:endParaRPr spc="-15" dirty="0"/>
          </a:p>
        </p:txBody>
      </p:sp>
      <p:sp>
        <p:nvSpPr>
          <p:cNvPr id="172" name="object 17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74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01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67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73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95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75635"/>
            <a:ext cx="445833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40" dirty="0">
                <a:latin typeface="Calibri Light"/>
                <a:cs typeface="Calibri Light"/>
              </a:rPr>
              <a:t>W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105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ls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75" dirty="0">
                <a:latin typeface="Calibri Light"/>
                <a:cs typeface="Calibri Light"/>
              </a:rPr>
              <a:t>t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? </a:t>
            </a:r>
            <a:r>
              <a:rPr sz="4000" b="0" spc="-15" dirty="0">
                <a:latin typeface="Calibri Light"/>
                <a:cs typeface="Calibri Light"/>
              </a:rPr>
              <a:t>Sali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y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Occ</a:t>
            </a:r>
            <a:r>
              <a:rPr sz="4000" b="0" dirty="0">
                <a:latin typeface="Calibri Light"/>
                <a:cs typeface="Calibri Light"/>
              </a:rPr>
              <a:t>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5" dirty="0">
                <a:latin typeface="Calibri Light"/>
                <a:cs typeface="Calibri Light"/>
              </a:rPr>
              <a:t>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08779" y="6255447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8445" y="6255447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5">
                <a:moveTo>
                  <a:pt x="0" y="0"/>
                </a:moveTo>
                <a:lnTo>
                  <a:pt x="791632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520" y="2601385"/>
            <a:ext cx="1473483" cy="147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3013" y="2601370"/>
            <a:ext cx="4405318" cy="147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20" y="4323270"/>
            <a:ext cx="1473483" cy="1473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53013" y="4323255"/>
            <a:ext cx="4405318" cy="147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0714" y="3516295"/>
            <a:ext cx="464820" cy="525145"/>
          </a:xfrm>
          <a:custGeom>
            <a:avLst/>
            <a:gdLst/>
            <a:ahLst/>
            <a:cxnLst/>
            <a:rect l="l" t="t" r="r" b="b"/>
            <a:pathLst>
              <a:path w="464819" h="525145">
                <a:moveTo>
                  <a:pt x="0" y="0"/>
                </a:moveTo>
                <a:lnTo>
                  <a:pt x="464679" y="0"/>
                </a:lnTo>
                <a:lnTo>
                  <a:pt x="464679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2034" y="4537230"/>
            <a:ext cx="464820" cy="525145"/>
          </a:xfrm>
          <a:custGeom>
            <a:avLst/>
            <a:gdLst/>
            <a:ahLst/>
            <a:cxnLst/>
            <a:rect l="l" t="t" r="r" b="b"/>
            <a:pathLst>
              <a:path w="464819" h="525145">
                <a:moveTo>
                  <a:pt x="0" y="0"/>
                </a:moveTo>
                <a:lnTo>
                  <a:pt x="464679" y="0"/>
                </a:lnTo>
                <a:lnTo>
                  <a:pt x="464679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4760" y="1776796"/>
            <a:ext cx="614616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C</a:t>
            </a:r>
            <a:r>
              <a:rPr sz="2500" spc="-3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,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iliti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6079" y="5902780"/>
            <a:ext cx="154749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Boa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phan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43" y="6207097"/>
            <a:ext cx="482219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Z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il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Fe</a:t>
            </a:r>
            <a:r>
              <a:rPr sz="1050" dirty="0">
                <a:latin typeface="Calibri"/>
                <a:cs typeface="Calibri"/>
              </a:rPr>
              <a:t>rg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V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uali</a:t>
            </a:r>
            <a:r>
              <a:rPr sz="1050" dirty="0">
                <a:latin typeface="Calibri"/>
                <a:cs typeface="Calibri"/>
              </a:rPr>
              <a:t>z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Und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tand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spc="5" dirty="0">
                <a:latin typeface="Calibri"/>
                <a:cs typeface="Calibri"/>
              </a:rPr>
              <a:t>onvol</a:t>
            </a:r>
            <a:r>
              <a:rPr sz="1050" dirty="0">
                <a:latin typeface="Calibri"/>
                <a:cs typeface="Calibri"/>
              </a:rPr>
              <a:t>ut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twork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25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75635"/>
            <a:ext cx="445833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40" dirty="0">
                <a:latin typeface="Calibri Light"/>
                <a:cs typeface="Calibri Light"/>
              </a:rPr>
              <a:t>W</a:t>
            </a:r>
            <a:r>
              <a:rPr sz="4000" b="0" spc="-30" dirty="0">
                <a:latin typeface="Calibri Light"/>
                <a:cs typeface="Calibri Light"/>
              </a:rPr>
              <a:t>h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105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ls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75" dirty="0">
                <a:latin typeface="Calibri Light"/>
                <a:cs typeface="Calibri Light"/>
              </a:rPr>
              <a:t>t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? </a:t>
            </a:r>
            <a:r>
              <a:rPr sz="4000" b="0" spc="-15" dirty="0">
                <a:latin typeface="Calibri Light"/>
                <a:cs typeface="Calibri Light"/>
              </a:rPr>
              <a:t>Sali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y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5" dirty="0">
                <a:latin typeface="Calibri Light"/>
                <a:cs typeface="Calibri Light"/>
              </a:rPr>
              <a:t>via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Occ</a:t>
            </a:r>
            <a:r>
              <a:rPr sz="4000" b="0" dirty="0">
                <a:latin typeface="Calibri Light"/>
                <a:cs typeface="Calibri Light"/>
              </a:rPr>
              <a:t>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15" dirty="0">
                <a:latin typeface="Calibri Light"/>
                <a:cs typeface="Calibri Light"/>
              </a:rPr>
              <a:t>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5334" y="4286633"/>
            <a:ext cx="5169053" cy="1943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5336" y="2397841"/>
            <a:ext cx="5045017" cy="1910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4801" y="238969"/>
            <a:ext cx="5354336" cy="2003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8779" y="6255447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445" y="6255447"/>
            <a:ext cx="791845" cy="0"/>
          </a:xfrm>
          <a:custGeom>
            <a:avLst/>
            <a:gdLst/>
            <a:ahLst/>
            <a:cxnLst/>
            <a:rect l="l" t="t" r="r" b="b"/>
            <a:pathLst>
              <a:path w="791845">
                <a:moveTo>
                  <a:pt x="0" y="0"/>
                </a:moveTo>
                <a:lnTo>
                  <a:pt x="791632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520" y="2601385"/>
            <a:ext cx="1473483" cy="14734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3013" y="2601370"/>
            <a:ext cx="4405318" cy="1473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520" y="4323270"/>
            <a:ext cx="1473483" cy="14734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3013" y="4323255"/>
            <a:ext cx="4405318" cy="1473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0714" y="3516295"/>
            <a:ext cx="464820" cy="525145"/>
          </a:xfrm>
          <a:custGeom>
            <a:avLst/>
            <a:gdLst/>
            <a:ahLst/>
            <a:cxnLst/>
            <a:rect l="l" t="t" r="r" b="b"/>
            <a:pathLst>
              <a:path w="464819" h="525145">
                <a:moveTo>
                  <a:pt x="0" y="0"/>
                </a:moveTo>
                <a:lnTo>
                  <a:pt x="464679" y="0"/>
                </a:lnTo>
                <a:lnTo>
                  <a:pt x="464679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034" y="4537230"/>
            <a:ext cx="464820" cy="525145"/>
          </a:xfrm>
          <a:custGeom>
            <a:avLst/>
            <a:gdLst/>
            <a:ahLst/>
            <a:cxnLst/>
            <a:rect l="l" t="t" r="r" b="b"/>
            <a:pathLst>
              <a:path w="464819" h="525145">
                <a:moveTo>
                  <a:pt x="0" y="0"/>
                </a:moveTo>
                <a:lnTo>
                  <a:pt x="464679" y="0"/>
                </a:lnTo>
                <a:lnTo>
                  <a:pt x="464679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4760" y="1776796"/>
            <a:ext cx="614616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b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C</a:t>
            </a:r>
            <a:r>
              <a:rPr sz="2500" spc="-3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,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iliti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6079" y="5902780"/>
            <a:ext cx="1547495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Boa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phan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343" y="6207097"/>
            <a:ext cx="482219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Z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il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Fe</a:t>
            </a:r>
            <a:r>
              <a:rPr sz="1050" dirty="0">
                <a:latin typeface="Calibri"/>
                <a:cs typeface="Calibri"/>
              </a:rPr>
              <a:t>rg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V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uali</a:t>
            </a:r>
            <a:r>
              <a:rPr sz="1050" dirty="0">
                <a:latin typeface="Calibri"/>
                <a:cs typeface="Calibri"/>
              </a:rPr>
              <a:t>z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Und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tand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spc="5" dirty="0">
                <a:latin typeface="Calibri"/>
                <a:cs typeface="Calibri"/>
              </a:rPr>
              <a:t>onvol</a:t>
            </a:r>
            <a:r>
              <a:rPr sz="1050" dirty="0">
                <a:latin typeface="Calibri"/>
                <a:cs typeface="Calibri"/>
              </a:rPr>
              <a:t>ut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twork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26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40" dirty="0"/>
              <a:t>W</a:t>
            </a:r>
            <a:r>
              <a:rPr spc="-30" dirty="0"/>
              <a:t>h</a:t>
            </a:r>
            <a:r>
              <a:rPr spc="-10" dirty="0"/>
              <a:t>i</a:t>
            </a:r>
            <a:r>
              <a:rPr spc="-25" dirty="0"/>
              <a:t>ch</a:t>
            </a:r>
            <a:r>
              <a:rPr spc="-10" dirty="0"/>
              <a:t> </a:t>
            </a:r>
            <a:r>
              <a:rPr spc="-30" dirty="0"/>
              <a:t>p</a:t>
            </a:r>
            <a:r>
              <a:rPr spc="-10" dirty="0"/>
              <a:t>i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ls</a:t>
            </a:r>
            <a:r>
              <a:rPr spc="-5" dirty="0"/>
              <a:t> m</a:t>
            </a:r>
            <a:r>
              <a:rPr spc="-55" dirty="0"/>
              <a:t>a</a:t>
            </a:r>
            <a:r>
              <a:rPr spc="-75" dirty="0"/>
              <a:t>t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r</a:t>
            </a:r>
            <a:r>
              <a:rPr dirty="0"/>
              <a:t>?</a:t>
            </a:r>
            <a:r>
              <a:rPr spc="-10" dirty="0"/>
              <a:t> </a:t>
            </a:r>
            <a:r>
              <a:rPr spc="-15" dirty="0"/>
              <a:t>Sali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</a:t>
            </a:r>
            <a:r>
              <a:rPr dirty="0"/>
              <a:t>y</a:t>
            </a:r>
            <a:r>
              <a:rPr spc="-10" dirty="0"/>
              <a:t> </a:t>
            </a:r>
            <a:r>
              <a:rPr spc="-15" dirty="0"/>
              <a:t>via</a:t>
            </a:r>
            <a:r>
              <a:rPr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3662046" y="2031183"/>
            <a:ext cx="4405318" cy="1473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992" y="2031197"/>
            <a:ext cx="2285790" cy="1473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29863" y="1353129"/>
            <a:ext cx="6633845" cy="169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bab</a:t>
            </a:r>
            <a:r>
              <a:rPr sz="2400" spc="-5" dirty="0">
                <a:latin typeface="Calibri"/>
                <a:cs typeface="Calibri"/>
              </a:rPr>
              <a:t>ili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o</a:t>
            </a:r>
            <a:r>
              <a:rPr sz="4000" spc="-20" dirty="0">
                <a:latin typeface="Calibri"/>
                <a:cs typeface="Calibri"/>
              </a:rPr>
              <a:t>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6441" y="1841440"/>
            <a:ext cx="7878445" cy="85725"/>
          </a:xfrm>
          <a:custGeom>
            <a:avLst/>
            <a:gdLst/>
            <a:ahLst/>
            <a:cxnLst/>
            <a:rect l="l" t="t" r="r" b="b"/>
            <a:pathLst>
              <a:path w="7878445" h="85725">
                <a:moveTo>
                  <a:pt x="0" y="28573"/>
                </a:moveTo>
                <a:lnTo>
                  <a:pt x="0" y="57148"/>
                </a:lnTo>
                <a:lnTo>
                  <a:pt x="7792222" y="57150"/>
                </a:lnTo>
                <a:lnTo>
                  <a:pt x="7792222" y="85725"/>
                </a:lnTo>
                <a:lnTo>
                  <a:pt x="7877947" y="42862"/>
                </a:lnTo>
                <a:lnTo>
                  <a:pt x="7849372" y="28575"/>
                </a:lnTo>
                <a:lnTo>
                  <a:pt x="0" y="28573"/>
                </a:lnTo>
                <a:close/>
              </a:path>
              <a:path w="7878445" h="85725">
                <a:moveTo>
                  <a:pt x="7792222" y="0"/>
                </a:moveTo>
                <a:lnTo>
                  <a:pt x="7792222" y="28575"/>
                </a:lnTo>
                <a:lnTo>
                  <a:pt x="7849372" y="28575"/>
                </a:lnTo>
                <a:lnTo>
                  <a:pt x="77922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309" y="6095438"/>
            <a:ext cx="645668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27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40" dirty="0"/>
              <a:t>W</a:t>
            </a:r>
            <a:r>
              <a:rPr spc="-30" dirty="0"/>
              <a:t>h</a:t>
            </a:r>
            <a:r>
              <a:rPr spc="-10" dirty="0"/>
              <a:t>i</a:t>
            </a:r>
            <a:r>
              <a:rPr spc="-25" dirty="0"/>
              <a:t>ch</a:t>
            </a:r>
            <a:r>
              <a:rPr spc="-10" dirty="0"/>
              <a:t> </a:t>
            </a:r>
            <a:r>
              <a:rPr spc="-30" dirty="0"/>
              <a:t>p</a:t>
            </a:r>
            <a:r>
              <a:rPr spc="-10" dirty="0"/>
              <a:t>i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ls</a:t>
            </a:r>
            <a:r>
              <a:rPr spc="-5" dirty="0"/>
              <a:t> m</a:t>
            </a:r>
            <a:r>
              <a:rPr spc="-55" dirty="0"/>
              <a:t>a</a:t>
            </a:r>
            <a:r>
              <a:rPr spc="-75" dirty="0"/>
              <a:t>t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r</a:t>
            </a:r>
            <a:r>
              <a:rPr dirty="0"/>
              <a:t>?</a:t>
            </a:r>
            <a:r>
              <a:rPr spc="-10" dirty="0"/>
              <a:t> </a:t>
            </a:r>
            <a:r>
              <a:rPr spc="-15" dirty="0"/>
              <a:t>Sali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</a:t>
            </a:r>
            <a:r>
              <a:rPr dirty="0"/>
              <a:t>y</a:t>
            </a:r>
            <a:r>
              <a:rPr spc="-10" dirty="0"/>
              <a:t> </a:t>
            </a:r>
            <a:r>
              <a:rPr spc="-15" dirty="0"/>
              <a:t>via</a:t>
            </a:r>
            <a:r>
              <a:rPr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3662046" y="2031183"/>
            <a:ext cx="4405318" cy="1473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992" y="2031197"/>
            <a:ext cx="2285790" cy="1473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29863" y="1353129"/>
            <a:ext cx="6633845" cy="169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bab</a:t>
            </a:r>
            <a:r>
              <a:rPr sz="2400" spc="-5" dirty="0">
                <a:latin typeface="Calibri"/>
                <a:cs typeface="Calibri"/>
              </a:rPr>
              <a:t>ili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D</a:t>
            </a:r>
            <a:r>
              <a:rPr sz="4000" spc="5" dirty="0">
                <a:latin typeface="Calibri"/>
                <a:cs typeface="Calibri"/>
              </a:rPr>
              <a:t>o</a:t>
            </a:r>
            <a:r>
              <a:rPr sz="4000" spc="-20" dirty="0">
                <a:latin typeface="Calibri"/>
                <a:cs typeface="Calibri"/>
              </a:rPr>
              <a:t>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6441" y="1841440"/>
            <a:ext cx="7878445" cy="85725"/>
          </a:xfrm>
          <a:custGeom>
            <a:avLst/>
            <a:gdLst/>
            <a:ahLst/>
            <a:cxnLst/>
            <a:rect l="l" t="t" r="r" b="b"/>
            <a:pathLst>
              <a:path w="7878445" h="85725">
                <a:moveTo>
                  <a:pt x="0" y="28573"/>
                </a:moveTo>
                <a:lnTo>
                  <a:pt x="0" y="57148"/>
                </a:lnTo>
                <a:lnTo>
                  <a:pt x="7792222" y="57150"/>
                </a:lnTo>
                <a:lnTo>
                  <a:pt x="7792222" y="85725"/>
                </a:lnTo>
                <a:lnTo>
                  <a:pt x="7877947" y="42862"/>
                </a:lnTo>
                <a:lnTo>
                  <a:pt x="7849372" y="28575"/>
                </a:lnTo>
                <a:lnTo>
                  <a:pt x="0" y="28573"/>
                </a:lnTo>
                <a:close/>
              </a:path>
              <a:path w="7878445" h="85725">
                <a:moveTo>
                  <a:pt x="7792222" y="0"/>
                </a:moveTo>
                <a:lnTo>
                  <a:pt x="7792222" y="28575"/>
                </a:lnTo>
                <a:lnTo>
                  <a:pt x="7849372" y="28575"/>
                </a:lnTo>
                <a:lnTo>
                  <a:pt x="779222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0992" y="3752374"/>
            <a:ext cx="7878445" cy="85725"/>
          </a:xfrm>
          <a:custGeom>
            <a:avLst/>
            <a:gdLst/>
            <a:ahLst/>
            <a:cxnLst/>
            <a:rect l="l" t="t" r="r" b="b"/>
            <a:pathLst>
              <a:path w="7878445" h="85725">
                <a:moveTo>
                  <a:pt x="85725" y="0"/>
                </a:moveTo>
                <a:lnTo>
                  <a:pt x="0" y="42862"/>
                </a:lnTo>
                <a:lnTo>
                  <a:pt x="85724" y="85725"/>
                </a:lnTo>
                <a:lnTo>
                  <a:pt x="85724" y="57150"/>
                </a:lnTo>
                <a:lnTo>
                  <a:pt x="7877948" y="57150"/>
                </a:lnTo>
                <a:lnTo>
                  <a:pt x="7877948" y="28576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7878445" h="85725">
                <a:moveTo>
                  <a:pt x="7877948" y="57150"/>
                </a:moveTo>
                <a:lnTo>
                  <a:pt x="85724" y="57150"/>
                </a:lnTo>
                <a:lnTo>
                  <a:pt x="7877948" y="5715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5222" y="4130200"/>
            <a:ext cx="471424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unn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)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1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x </a:t>
            </a:r>
            <a:r>
              <a:rPr sz="2500" spc="-2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B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nn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8235" y="3962627"/>
            <a:ext cx="3078702" cy="1997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309" y="6095438"/>
            <a:ext cx="645668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28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40" dirty="0"/>
              <a:t>W</a:t>
            </a:r>
            <a:r>
              <a:rPr spc="-30" dirty="0"/>
              <a:t>h</a:t>
            </a:r>
            <a:r>
              <a:rPr spc="-10" dirty="0"/>
              <a:t>i</a:t>
            </a:r>
            <a:r>
              <a:rPr spc="-25" dirty="0"/>
              <a:t>ch</a:t>
            </a:r>
            <a:r>
              <a:rPr spc="-10" dirty="0"/>
              <a:t> </a:t>
            </a:r>
            <a:r>
              <a:rPr spc="-30" dirty="0"/>
              <a:t>p</a:t>
            </a:r>
            <a:r>
              <a:rPr spc="-10" dirty="0"/>
              <a:t>i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ls</a:t>
            </a:r>
            <a:r>
              <a:rPr spc="-5" dirty="0"/>
              <a:t> m</a:t>
            </a:r>
            <a:r>
              <a:rPr spc="-55" dirty="0"/>
              <a:t>a</a:t>
            </a:r>
            <a:r>
              <a:rPr spc="-75" dirty="0"/>
              <a:t>t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r</a:t>
            </a:r>
            <a:r>
              <a:rPr dirty="0"/>
              <a:t>?</a:t>
            </a:r>
            <a:r>
              <a:rPr spc="-10" dirty="0"/>
              <a:t> </a:t>
            </a:r>
            <a:r>
              <a:rPr spc="-15" dirty="0"/>
              <a:t>Sali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</a:t>
            </a:r>
            <a:r>
              <a:rPr dirty="0"/>
              <a:t>y</a:t>
            </a:r>
            <a:r>
              <a:rPr spc="-10" dirty="0"/>
              <a:t> </a:t>
            </a:r>
            <a:r>
              <a:rPr spc="-15" dirty="0"/>
              <a:t>via</a:t>
            </a:r>
            <a:r>
              <a:rPr dirty="0"/>
              <a:t> </a:t>
            </a:r>
            <a:r>
              <a:rPr spc="-5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7063712" y="1736727"/>
            <a:ext cx="5002781" cy="3283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79" y="1736727"/>
            <a:ext cx="6751300" cy="3283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309" y="6095438"/>
            <a:ext cx="645668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29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40" dirty="0"/>
              <a:t>W</a:t>
            </a:r>
            <a:r>
              <a:rPr spc="-30" dirty="0"/>
              <a:t>h</a:t>
            </a:r>
            <a:r>
              <a:rPr spc="-50" dirty="0"/>
              <a:t>a</a:t>
            </a:r>
            <a:r>
              <a:rPr spc="135" dirty="0"/>
              <a:t>t</a:t>
            </a:r>
            <a:r>
              <a:rPr spc="-270" dirty="0"/>
              <a:t>’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40" dirty="0"/>
              <a:t>g</a:t>
            </a:r>
            <a:r>
              <a:rPr dirty="0"/>
              <a:t>o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s</a:t>
            </a:r>
            <a:r>
              <a:rPr spc="-5" dirty="0"/>
              <a:t>i</a:t>
            </a:r>
            <a:r>
              <a:rPr spc="-30" dirty="0"/>
              <a:t>d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dirty="0"/>
              <a:t>o</a:t>
            </a:r>
            <a:r>
              <a:rPr spc="-5" dirty="0"/>
              <a:t>l</a:t>
            </a:r>
            <a:r>
              <a:rPr spc="-25" dirty="0"/>
              <a:t>ut</a:t>
            </a:r>
            <a:r>
              <a:rPr spc="-5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0" dirty="0"/>
              <a:t>w</a:t>
            </a:r>
            <a:r>
              <a:rPr dirty="0"/>
              <a:t>o</a:t>
            </a:r>
            <a:r>
              <a:rPr spc="-25" dirty="0"/>
              <a:t>r</a:t>
            </a:r>
            <a:r>
              <a:rPr spc="-60" dirty="0"/>
              <a:t>k</a:t>
            </a:r>
            <a:r>
              <a:rPr dirty="0"/>
              <a:t>s?</a:t>
            </a:r>
          </a:p>
        </p:txBody>
      </p:sp>
      <p:sp>
        <p:nvSpPr>
          <p:cNvPr id="3" name="object 3"/>
          <p:cNvSpPr/>
          <p:nvPr/>
        </p:nvSpPr>
        <p:spPr>
          <a:xfrm>
            <a:off x="352113" y="2137801"/>
            <a:ext cx="2166467" cy="1875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4485" y="1991257"/>
            <a:ext cx="6953222" cy="2325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4544" y="1998902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9553" y="2711337"/>
            <a:ext cx="180530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100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121" y="4408751"/>
            <a:ext cx="8060055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58965" indent="19050">
              <a:lnSpc>
                <a:spcPct val="100699"/>
              </a:lnSpc>
            </a:pPr>
            <a:r>
              <a:rPr sz="1600" spc="-5" dirty="0">
                <a:latin typeface="Calibri"/>
                <a:cs typeface="Calibri"/>
              </a:rPr>
              <a:t>Inpu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15" dirty="0">
                <a:latin typeface="Calibri"/>
                <a:cs typeface="Calibri"/>
              </a:rPr>
              <a:t>Ima</a:t>
            </a:r>
            <a:r>
              <a:rPr sz="1600" spc="-3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e: 3</a:t>
            </a:r>
            <a:r>
              <a:rPr sz="1600" dirty="0">
                <a:latin typeface="Calibri"/>
                <a:cs typeface="Calibri"/>
              </a:rPr>
              <a:t> x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224</a:t>
            </a:r>
            <a:r>
              <a:rPr sz="1600" dirty="0">
                <a:latin typeface="Calibri"/>
                <a:cs typeface="Calibri"/>
              </a:rPr>
              <a:t> x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224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900">
              <a:latin typeface="Times New Roman"/>
              <a:cs typeface="Times New Roman"/>
            </a:endParaRPr>
          </a:p>
          <a:p>
            <a:pPr marL="2136775">
              <a:lnSpc>
                <a:spcPct val="100000"/>
              </a:lnSpc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Wha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73974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9709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1854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5" y="784995"/>
                </a:lnTo>
                <a:lnTo>
                  <a:pt x="57150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7588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81830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5867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5799" y="4357155"/>
            <a:ext cx="85725" cy="785495"/>
          </a:xfrm>
          <a:custGeom>
            <a:avLst/>
            <a:gdLst/>
            <a:ahLst/>
            <a:cxnLst/>
            <a:rect l="l" t="t" r="r" b="b"/>
            <a:pathLst>
              <a:path w="85725" h="785495">
                <a:moveTo>
                  <a:pt x="57150" y="85725"/>
                </a:moveTo>
                <a:lnTo>
                  <a:pt x="28575" y="85725"/>
                </a:lnTo>
                <a:lnTo>
                  <a:pt x="28576" y="784995"/>
                </a:lnTo>
                <a:lnTo>
                  <a:pt x="57151" y="784995"/>
                </a:lnTo>
                <a:lnTo>
                  <a:pt x="57150" y="85725"/>
                </a:lnTo>
                <a:close/>
              </a:path>
              <a:path w="85725" h="785495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808" y="6219921"/>
            <a:ext cx="415480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eu</a:t>
            </a:r>
            <a:r>
              <a:rPr sz="800" spc="-10" dirty="0">
                <a:latin typeface="Calibri"/>
                <a:cs typeface="Calibri"/>
              </a:rPr>
              <a:t>rIP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 2012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5" dirty="0"/>
              <a:t>Sali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" dirty="0"/>
              <a:t>c</a:t>
            </a:r>
            <a:r>
              <a:rPr dirty="0"/>
              <a:t>y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20" dirty="0"/>
              <a:t>a</a:t>
            </a:r>
            <a:r>
              <a:rPr spc="-45" dirty="0"/>
              <a:t>p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5" dirty="0"/>
              <a:t>g</a:t>
            </a:r>
            <a:r>
              <a:rPr spc="-5" dirty="0"/>
              <a:t>me</a:t>
            </a:r>
            <a:r>
              <a:rPr spc="-65" dirty="0"/>
              <a:t>n</a:t>
            </a:r>
            <a:r>
              <a:rPr spc="-75" dirty="0"/>
              <a:t>t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25" dirty="0"/>
              <a:t>w</a:t>
            </a:r>
            <a:r>
              <a:rPr spc="-10" dirty="0"/>
              <a:t>i</a:t>
            </a:r>
            <a:r>
              <a:rPr spc="-25" dirty="0"/>
              <a:t>th</a:t>
            </a:r>
            <a:r>
              <a:rPr dirty="0"/>
              <a:t>o</a:t>
            </a:r>
            <a:r>
              <a:rPr spc="-30" dirty="0"/>
              <a:t>u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0" dirty="0"/>
              <a:t>S</a:t>
            </a:r>
            <a:r>
              <a:rPr spc="-30" dirty="0"/>
              <a:t>up</a:t>
            </a:r>
            <a:r>
              <a:rPr spc="-5" dirty="0"/>
              <a:t>e</a:t>
            </a:r>
            <a:r>
              <a:rPr spc="15" dirty="0"/>
              <a:t>r</a:t>
            </a:r>
            <a:r>
              <a:rPr spc="-15" dirty="0"/>
              <a:t>visi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2763867" y="1120857"/>
            <a:ext cx="6664264" cy="4593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5899406"/>
            <a:ext cx="487680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168" y="6144876"/>
            <a:ext cx="460248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Gr</a:t>
            </a:r>
            <a:r>
              <a:rPr sz="800" dirty="0">
                <a:latin typeface="Calibri"/>
                <a:cs typeface="Calibri"/>
              </a:rPr>
              <a:t>ab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: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ve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gr</a:t>
            </a:r>
            <a:r>
              <a:rPr sz="800" dirty="0">
                <a:latin typeface="Calibri"/>
                <a:cs typeface="Calibri"/>
              </a:rPr>
              <a:t>ound</a:t>
            </a:r>
            <a:r>
              <a:rPr sz="800" spc="-5" dirty="0">
                <a:latin typeface="Calibri"/>
                <a:cs typeface="Calibri"/>
              </a:rPr>
              <a:t> 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gr</a:t>
            </a:r>
            <a:r>
              <a:rPr sz="800" dirty="0">
                <a:latin typeface="Calibri"/>
                <a:cs typeface="Calibri"/>
              </a:rPr>
              <a:t>aph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spc="-5" dirty="0">
                <a:latin typeface="Calibri"/>
                <a:cs typeface="Calibri"/>
              </a:rPr>
              <a:t> TOG</a:t>
            </a:r>
            <a:r>
              <a:rPr sz="800" spc="-15" dirty="0">
                <a:latin typeface="Calibri"/>
                <a:cs typeface="Calibri"/>
              </a:rPr>
              <a:t> 200</a:t>
            </a:r>
            <a:r>
              <a:rPr sz="800" spc="-5" dirty="0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3729" y="3354567"/>
            <a:ext cx="1759585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dirty="0">
                <a:latin typeface="Calibri"/>
                <a:cs typeface="Calibri"/>
              </a:rPr>
              <a:t>U</a:t>
            </a:r>
            <a:r>
              <a:rPr sz="2100" spc="5" dirty="0">
                <a:latin typeface="Calibri"/>
                <a:cs typeface="Calibri"/>
              </a:rPr>
              <a:t>se</a:t>
            </a:r>
            <a:r>
              <a:rPr sz="2100" spc="10" dirty="0">
                <a:latin typeface="Calibri"/>
                <a:cs typeface="Calibri"/>
              </a:rPr>
              <a:t> G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ab</a:t>
            </a:r>
            <a:r>
              <a:rPr sz="2100" spc="5" dirty="0">
                <a:latin typeface="Calibri"/>
                <a:cs typeface="Calibri"/>
              </a:rPr>
              <a:t>Cut</a:t>
            </a:r>
            <a:r>
              <a:rPr sz="2100" spc="10" dirty="0">
                <a:latin typeface="Calibri"/>
                <a:cs typeface="Calibri"/>
              </a:rPr>
              <a:t> on</a:t>
            </a:r>
            <a:r>
              <a:rPr sz="2100" spc="5" dirty="0">
                <a:latin typeface="Calibri"/>
                <a:cs typeface="Calibri"/>
              </a:rPr>
              <a:t> sa</a:t>
            </a:r>
            <a:r>
              <a:rPr sz="2100" spc="-5" dirty="0">
                <a:latin typeface="Calibri"/>
                <a:cs typeface="Calibri"/>
              </a:rPr>
              <a:t>li</a:t>
            </a:r>
            <a:r>
              <a:rPr sz="2100" spc="10" dirty="0">
                <a:latin typeface="Calibri"/>
                <a:cs typeface="Calibri"/>
              </a:rPr>
              <a:t>en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y </a:t>
            </a:r>
            <a:r>
              <a:rPr sz="2100" spc="10" dirty="0">
                <a:latin typeface="Calibri"/>
                <a:cs typeface="Calibri"/>
              </a:rPr>
              <a:t>map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13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501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13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470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73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03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936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405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13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12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756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1956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90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425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619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251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658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22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651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761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F</a:t>
            </a:r>
            <a:r>
              <a:rPr spc="-5" dirty="0"/>
              <a:t>i</a:t>
            </a:r>
            <a:r>
              <a:rPr spc="-100" dirty="0"/>
              <a:t>r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5" dirty="0"/>
              <a:t>er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120" dirty="0"/>
              <a:t>z</a:t>
            </a:r>
            <a:r>
              <a:rPr dirty="0"/>
              <a:t>e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5" dirty="0"/>
              <a:t>il</a:t>
            </a:r>
            <a:r>
              <a:rPr spc="-55" dirty="0"/>
              <a:t>t</a:t>
            </a:r>
            <a:r>
              <a:rPr spc="-2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337617" y="1454518"/>
            <a:ext cx="2751314" cy="275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6921" y="1454517"/>
            <a:ext cx="1904756" cy="19047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0489" y="1454517"/>
            <a:ext cx="1904756" cy="1904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310" y="4363711"/>
            <a:ext cx="19862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070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t:  </a:t>
            </a:r>
            <a:r>
              <a:rPr sz="2500" spc="-20" dirty="0">
                <a:latin typeface="Calibri"/>
                <a:cs typeface="Calibri"/>
              </a:rPr>
              <a:t>6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6641" y="3517132"/>
            <a:ext cx="16662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7475">
              <a:lnSpc>
                <a:spcPts val="2970"/>
              </a:lnSpc>
            </a:pP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85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20" dirty="0">
                <a:latin typeface="Calibri"/>
                <a:cs typeface="Calibri"/>
              </a:rPr>
              <a:t>18:</a:t>
            </a:r>
            <a:r>
              <a:rPr sz="2500" spc="-15" dirty="0">
                <a:latin typeface="Calibri"/>
                <a:cs typeface="Calibri"/>
              </a:rPr>
              <a:t> 64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0219" y="3517132"/>
            <a:ext cx="16662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ts val="2970"/>
              </a:lnSpc>
            </a:pP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85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20" dirty="0">
                <a:latin typeface="Calibri"/>
                <a:cs typeface="Calibri"/>
              </a:rPr>
              <a:t>101:</a:t>
            </a:r>
            <a:r>
              <a:rPr sz="2500" spc="-15" dirty="0">
                <a:latin typeface="Calibri"/>
                <a:cs typeface="Calibri"/>
              </a:rPr>
              <a:t> 64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9433" y="3517098"/>
            <a:ext cx="19418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 marR="5080" indent="-13843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85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20" dirty="0">
                <a:latin typeface="Calibri"/>
                <a:cs typeface="Calibri"/>
              </a:rPr>
              <a:t>121:</a:t>
            </a:r>
            <a:r>
              <a:rPr sz="2500" spc="-15" dirty="0">
                <a:latin typeface="Calibri"/>
                <a:cs typeface="Calibri"/>
              </a:rPr>
              <a:t> 64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97869" y="1454522"/>
            <a:ext cx="1904704" cy="1904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3638" y="5806279"/>
            <a:ext cx="4248785" cy="427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900"/>
              </a:lnSpc>
            </a:pPr>
            <a:r>
              <a:rPr sz="900" spc="10" dirty="0">
                <a:latin typeface="Calibri"/>
                <a:cs typeface="Calibri"/>
              </a:rPr>
              <a:t>K</a:t>
            </a:r>
            <a:r>
              <a:rPr sz="900" dirty="0">
                <a:latin typeface="Calibri"/>
                <a:cs typeface="Calibri"/>
              </a:rPr>
              <a:t>riz</a:t>
            </a:r>
            <a:r>
              <a:rPr sz="900" spc="5" dirty="0">
                <a:latin typeface="Calibri"/>
                <a:cs typeface="Calibri"/>
              </a:rPr>
              <a:t>he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s</a:t>
            </a:r>
            <a:r>
              <a:rPr sz="900" spc="10" dirty="0">
                <a:latin typeface="Calibri"/>
                <a:cs typeface="Calibri"/>
              </a:rPr>
              <a:t>ky, </a:t>
            </a:r>
            <a:r>
              <a:rPr sz="900" spc="5" dirty="0">
                <a:latin typeface="Calibri"/>
                <a:cs typeface="Calibri"/>
              </a:rPr>
              <a:t>“On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w</a:t>
            </a:r>
            <a:r>
              <a:rPr sz="900" dirty="0">
                <a:latin typeface="Calibri"/>
                <a:cs typeface="Calibri"/>
              </a:rPr>
              <a:t>eir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tri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 for p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lleliz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neural networ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a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X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v 2014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</a:t>
            </a:r>
            <a:r>
              <a:rPr sz="900" spc="15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ee</a:t>
            </a:r>
            <a:r>
              <a:rPr sz="900" spc="10" dirty="0">
                <a:latin typeface="Calibri"/>
                <a:cs typeface="Calibri"/>
              </a:rPr>
              <a:t>p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esidual Le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rnin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for </a:t>
            </a:r>
            <a:r>
              <a:rPr sz="900" spc="10" dirty="0">
                <a:latin typeface="Calibri"/>
                <a:cs typeface="Calibri"/>
              </a:rPr>
              <a:t>Ima</a:t>
            </a:r>
            <a:r>
              <a:rPr sz="900" spc="5" dirty="0">
                <a:latin typeface="Calibri"/>
                <a:cs typeface="Calibri"/>
              </a:rPr>
              <a:t>g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R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ognition”,</a:t>
            </a:r>
            <a:r>
              <a:rPr sz="900" spc="10" dirty="0">
                <a:latin typeface="Calibri"/>
                <a:cs typeface="Calibri"/>
              </a:rPr>
              <a:t> 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2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u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</a:t>
            </a:r>
            <a:r>
              <a:rPr sz="900" spc="15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ensel</a:t>
            </a:r>
            <a:r>
              <a:rPr sz="900" spc="10" dirty="0">
                <a:latin typeface="Calibri"/>
                <a:cs typeface="Calibri"/>
              </a:rPr>
              <a:t>y C</a:t>
            </a:r>
            <a:r>
              <a:rPr sz="900" spc="5" dirty="0">
                <a:latin typeface="Calibri"/>
                <a:cs typeface="Calibri"/>
              </a:rPr>
              <a:t>onne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Networ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CV</a:t>
            </a:r>
            <a:r>
              <a:rPr sz="900" spc="15" dirty="0">
                <a:latin typeface="Calibri"/>
                <a:cs typeface="Calibri"/>
              </a:rPr>
              <a:t>P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51837" y="356730"/>
            <a:ext cx="1847284" cy="5522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4094" y="4742966"/>
            <a:ext cx="1804670" cy="771525"/>
          </a:xfrm>
          <a:custGeom>
            <a:avLst/>
            <a:gdLst/>
            <a:ahLst/>
            <a:cxnLst/>
            <a:rect l="l" t="t" r="r" b="b"/>
            <a:pathLst>
              <a:path w="1804670" h="771525">
                <a:moveTo>
                  <a:pt x="0" y="0"/>
                </a:moveTo>
                <a:lnTo>
                  <a:pt x="1804330" y="0"/>
                </a:lnTo>
                <a:lnTo>
                  <a:pt x="1804330" y="770999"/>
                </a:lnTo>
                <a:lnTo>
                  <a:pt x="0" y="77099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</a:t>
            </a:fld>
            <a:endParaRPr spc="-1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071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170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733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22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28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147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089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795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861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32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H</a:t>
            </a:r>
            <a:r>
              <a:rPr spc="-10" dirty="0"/>
              <a:t>i</a:t>
            </a:r>
            <a:r>
              <a:rPr spc="-25" dirty="0"/>
              <a:t>ghe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5" dirty="0"/>
              <a:t>e</a:t>
            </a:r>
            <a:r>
              <a:rPr spc="-100" dirty="0"/>
              <a:t>r</a:t>
            </a:r>
            <a:r>
              <a:rPr spc="-15" dirty="0"/>
              <a:t>s:</a:t>
            </a:r>
            <a:r>
              <a:rPr spc="-10" dirty="0"/>
              <a:t> V</a:t>
            </a:r>
            <a:r>
              <a:rPr spc="-15" dirty="0"/>
              <a:t>is</a:t>
            </a:r>
            <a:r>
              <a:rPr spc="-30" dirty="0"/>
              <a:t>u</a:t>
            </a:r>
            <a:r>
              <a:rPr spc="-15" dirty="0"/>
              <a:t>ali</a:t>
            </a:r>
            <a:r>
              <a:rPr spc="-120" dirty="0"/>
              <a:t>z</a:t>
            </a:r>
            <a:r>
              <a:rPr dirty="0"/>
              <a:t>e</a:t>
            </a:r>
            <a:r>
              <a:rPr spc="-10" dirty="0"/>
              <a:t> </a:t>
            </a:r>
            <a:r>
              <a:rPr spc="-25" dirty="0"/>
              <a:t>F</a:t>
            </a:r>
            <a:r>
              <a:rPr spc="-10" dirty="0"/>
              <a:t>il</a:t>
            </a:r>
            <a:r>
              <a:rPr spc="-55" dirty="0"/>
              <a:t>t</a:t>
            </a:r>
            <a:r>
              <a:rPr spc="-2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651111" y="1107559"/>
            <a:ext cx="4439970" cy="426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111" y="1618860"/>
            <a:ext cx="6449919" cy="2026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111" y="3727575"/>
            <a:ext cx="6449919" cy="2555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34722" y="1171079"/>
            <a:ext cx="4637405" cy="182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94945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1479" y="4672740"/>
            <a:ext cx="24447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gh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393" y="2303193"/>
            <a:ext cx="204470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110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uali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il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7393" y="4125008"/>
            <a:ext cx="213423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8755">
              <a:lnSpc>
                <a:spcPct val="100000"/>
              </a:lnSpc>
            </a:pPr>
            <a:r>
              <a:rPr sz="2000" spc="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999999"/>
                </a:solidFill>
                <a:latin typeface="Calibri"/>
                <a:cs typeface="Calibri"/>
              </a:rPr>
              <a:t>ou</a:t>
            </a:r>
            <a:r>
              <a:rPr sz="2000" spc="-3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999999"/>
                </a:solidFill>
                <a:latin typeface="Calibri"/>
                <a:cs typeface="Calibri"/>
              </a:rPr>
              <a:t>ce:</a:t>
            </a:r>
            <a:r>
              <a:rPr sz="200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99999"/>
                </a:solidFill>
                <a:latin typeface="Calibri"/>
                <a:cs typeface="Calibri"/>
              </a:rPr>
              <a:t>Co</a:t>
            </a:r>
            <a:r>
              <a:rPr sz="2000" spc="-35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999999"/>
                </a:solidFill>
                <a:latin typeface="Calibri"/>
                <a:cs typeface="Calibri"/>
              </a:rPr>
              <a:t>vNe</a:t>
            </a:r>
            <a:r>
              <a:rPr sz="2000" spc="-10" dirty="0">
                <a:solidFill>
                  <a:srgbClr val="999999"/>
                </a:solidFill>
                <a:latin typeface="Calibri"/>
                <a:cs typeface="Calibri"/>
              </a:rPr>
              <a:t>tJ</a:t>
            </a:r>
            <a:r>
              <a:rPr sz="2000" dirty="0">
                <a:solidFill>
                  <a:srgbClr val="999999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999999"/>
                </a:solidFill>
                <a:latin typeface="Calibri"/>
                <a:cs typeface="Calibri"/>
              </a:rPr>
              <a:t>CI</a:t>
            </a:r>
            <a:r>
              <a:rPr sz="2000" spc="-110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999999"/>
                </a:solidFill>
                <a:latin typeface="Calibri"/>
                <a:cs typeface="Calibri"/>
              </a:rPr>
              <a:t>-</a:t>
            </a:r>
            <a:r>
              <a:rPr sz="2000" spc="-20" dirty="0">
                <a:solidFill>
                  <a:srgbClr val="999999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999999"/>
                </a:solidFill>
                <a:latin typeface="Calibri"/>
                <a:cs typeface="Calibri"/>
              </a:rPr>
              <a:t>0</a:t>
            </a:r>
            <a:r>
              <a:rPr sz="20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999999"/>
                </a:solidFill>
                <a:latin typeface="Calibri"/>
                <a:cs typeface="Calibri"/>
              </a:rPr>
              <a:t>ex</a:t>
            </a:r>
            <a:r>
              <a:rPr sz="20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1000" u="dbl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tps</a:t>
            </a:r>
            <a:r>
              <a:rPr sz="1000" u="dbl" spc="-10" dirty="0">
                <a:solidFill>
                  <a:srgbClr val="0563C1"/>
                </a:solidFill>
                <a:latin typeface="Calibri"/>
                <a:cs typeface="Calibri"/>
              </a:rPr>
              <a:t>:</a:t>
            </a:r>
            <a:r>
              <a:rPr sz="1000" u="dbl" dirty="0">
                <a:solidFill>
                  <a:srgbClr val="0563C1"/>
                </a:solidFill>
                <a:latin typeface="Calibri"/>
                <a:cs typeface="Calibri"/>
              </a:rPr>
              <a:t>//</a:t>
            </a: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cs.stan</a:t>
            </a:r>
            <a:r>
              <a:rPr sz="1000" u="dbl" spc="-10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ord.edu</a:t>
            </a:r>
            <a:r>
              <a:rPr sz="1000" u="dbl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00" u="dbl" spc="-1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eople</a:t>
            </a:r>
            <a:r>
              <a:rPr sz="1000" u="dbl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00" u="dbl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1000" u="dbl" spc="-5" dirty="0">
                <a:solidFill>
                  <a:srgbClr val="0563C1"/>
                </a:solidFill>
                <a:latin typeface="Calibri"/>
                <a:cs typeface="Calibri"/>
              </a:rPr>
              <a:t>arpathy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conv</a:t>
            </a:r>
            <a:r>
              <a:rPr sz="1000" spc="-1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etjs</a:t>
            </a: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00" spc="-1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1000" spc="-10" dirty="0">
                <a:solidFill>
                  <a:srgbClr val="0563C1"/>
                </a:solidFill>
                <a:latin typeface="Calibri"/>
                <a:cs typeface="Calibri"/>
              </a:rPr>
              <a:t>em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ci</a:t>
            </a:r>
            <a:r>
              <a:rPr sz="1000" spc="-10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ar</a:t>
            </a: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10</a:t>
            </a:r>
            <a:r>
              <a:rPr sz="1000" spc="-5" dirty="0">
                <a:solidFill>
                  <a:srgbClr val="0563C1"/>
                </a:solidFill>
                <a:latin typeface="Calibri"/>
                <a:cs typeface="Calibri"/>
              </a:rPr>
              <a:t>.h</a:t>
            </a: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1000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1000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471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24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5" dirty="0"/>
              <a:t>I</a:t>
            </a:r>
            <a:r>
              <a:rPr spc="-60" dirty="0"/>
              <a:t>nt</a:t>
            </a:r>
            <a:r>
              <a:rPr spc="-30" dirty="0"/>
              <a:t>ermed</a:t>
            </a:r>
            <a:r>
              <a:rPr spc="-10" dirty="0"/>
              <a:t>i</a:t>
            </a:r>
            <a:r>
              <a:rPr spc="-55" dirty="0"/>
              <a:t>at</a:t>
            </a:r>
            <a:r>
              <a:rPr dirty="0"/>
              <a:t>e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via</a:t>
            </a:r>
            <a:r>
              <a:rPr spc="-5" dirty="0"/>
              <a:t> </a:t>
            </a:r>
            <a:r>
              <a:rPr dirty="0"/>
              <a:t>(</a:t>
            </a:r>
            <a:r>
              <a:rPr spc="-25" dirty="0"/>
              <a:t>gu</a:t>
            </a:r>
            <a:r>
              <a:rPr spc="-10" dirty="0"/>
              <a:t>i</a:t>
            </a:r>
            <a:r>
              <a:rPr spc="-30" dirty="0"/>
              <a:t>ded</a:t>
            </a:r>
            <a:r>
              <a:rPr spc="-15" dirty="0"/>
              <a:t>)</a:t>
            </a:r>
            <a:r>
              <a:rPr spc="15" dirty="0"/>
              <a:t> </a:t>
            </a:r>
            <a:r>
              <a:rPr spc="-30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340843" y="1570983"/>
            <a:ext cx="1784437" cy="1784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8692" y="1570987"/>
            <a:ext cx="5334984" cy="1784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7145" y="272431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8"/>
                </a:lnTo>
                <a:lnTo>
                  <a:pt x="47626" y="771398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6572" y="3681148"/>
            <a:ext cx="5083810" cy="2239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115">
              <a:lnSpc>
                <a:spcPct val="994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erme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15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12</a:t>
            </a:r>
            <a:r>
              <a:rPr sz="2500" spc="-15" dirty="0">
                <a:latin typeface="Calibri"/>
                <a:cs typeface="Calibri"/>
              </a:rPr>
              <a:t>8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94" y="6084086"/>
            <a:ext cx="4410075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900"/>
              </a:lnSpc>
            </a:pPr>
            <a:r>
              <a:rPr sz="900" spc="10" dirty="0">
                <a:latin typeface="Calibri"/>
                <a:cs typeface="Calibri"/>
              </a:rPr>
              <a:t>Z</a:t>
            </a:r>
            <a:r>
              <a:rPr sz="900" dirty="0">
                <a:latin typeface="Calibri"/>
                <a:cs typeface="Calibri"/>
              </a:rPr>
              <a:t>eile</a:t>
            </a:r>
            <a:r>
              <a:rPr sz="900" spc="5" dirty="0">
                <a:latin typeface="Calibri"/>
                <a:cs typeface="Calibri"/>
              </a:rPr>
              <a:t>r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Fergus,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“Visu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liz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U</a:t>
            </a:r>
            <a:r>
              <a:rPr sz="900" spc="5" dirty="0">
                <a:latin typeface="Calibri"/>
                <a:cs typeface="Calibri"/>
              </a:rPr>
              <a:t>nders</a:t>
            </a:r>
            <a:r>
              <a:rPr sz="900" spc="10" dirty="0">
                <a:latin typeface="Calibri"/>
                <a:cs typeface="Calibri"/>
              </a:rPr>
              <a:t>ta</a:t>
            </a:r>
            <a:r>
              <a:rPr sz="900" spc="5" dirty="0">
                <a:latin typeface="Calibri"/>
                <a:cs typeface="Calibri"/>
              </a:rPr>
              <a:t>ndin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</a:t>
            </a:r>
            <a:r>
              <a:rPr sz="900" spc="10" dirty="0">
                <a:latin typeface="Calibri"/>
                <a:cs typeface="Calibri"/>
              </a:rPr>
              <a:t>Ne</a:t>
            </a:r>
            <a:r>
              <a:rPr sz="900" spc="5" dirty="0">
                <a:latin typeface="Calibri"/>
                <a:cs typeface="Calibri"/>
              </a:rPr>
              <a:t>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2014</a:t>
            </a:r>
            <a:r>
              <a:rPr sz="900" spc="5" dirty="0">
                <a:latin typeface="Calibri"/>
                <a:cs typeface="Calibri"/>
              </a:rPr>
              <a:t> Springenber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“Stri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for </a:t>
            </a:r>
            <a:r>
              <a:rPr sz="900" dirty="0">
                <a:latin typeface="Calibri"/>
                <a:cs typeface="Calibri"/>
              </a:rPr>
              <a:t>Si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dirty="0">
                <a:latin typeface="Calibri"/>
                <a:cs typeface="Calibri"/>
              </a:rPr>
              <a:t>pli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dirty="0">
                <a:latin typeface="Calibri"/>
                <a:cs typeface="Calibri"/>
              </a:rPr>
              <a:t>it</a:t>
            </a:r>
            <a:r>
              <a:rPr sz="900" spc="5" dirty="0">
                <a:latin typeface="Calibri"/>
                <a:cs typeface="Calibri"/>
              </a:rPr>
              <a:t>y: 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All 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Net”,</a:t>
            </a:r>
            <a:r>
              <a:rPr sz="900" spc="10" dirty="0">
                <a:latin typeface="Calibri"/>
                <a:cs typeface="Calibri"/>
              </a:rPr>
              <a:t> IC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sho</a:t>
            </a:r>
            <a:r>
              <a:rPr sz="900" spc="10" dirty="0">
                <a:latin typeface="Calibri"/>
                <a:cs typeface="Calibri"/>
              </a:rPr>
              <a:t>p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5" dirty="0"/>
              <a:t>I</a:t>
            </a:r>
            <a:r>
              <a:rPr spc="-60" dirty="0"/>
              <a:t>nt</a:t>
            </a:r>
            <a:r>
              <a:rPr spc="-30" dirty="0"/>
              <a:t>ermed</a:t>
            </a:r>
            <a:r>
              <a:rPr spc="-10" dirty="0"/>
              <a:t>i</a:t>
            </a:r>
            <a:r>
              <a:rPr spc="-55" dirty="0"/>
              <a:t>at</a:t>
            </a:r>
            <a:r>
              <a:rPr dirty="0"/>
              <a:t>e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via</a:t>
            </a:r>
            <a:r>
              <a:rPr spc="-5" dirty="0"/>
              <a:t> </a:t>
            </a:r>
            <a:r>
              <a:rPr dirty="0"/>
              <a:t>(</a:t>
            </a:r>
            <a:r>
              <a:rPr spc="-25" dirty="0"/>
              <a:t>gu</a:t>
            </a:r>
            <a:r>
              <a:rPr spc="-10" dirty="0"/>
              <a:t>i</a:t>
            </a:r>
            <a:r>
              <a:rPr spc="-30" dirty="0"/>
              <a:t>ded</a:t>
            </a:r>
            <a:r>
              <a:rPr spc="-15" dirty="0"/>
              <a:t>)</a:t>
            </a:r>
            <a:r>
              <a:rPr spc="15" dirty="0"/>
              <a:t> </a:t>
            </a:r>
            <a:r>
              <a:rPr spc="-30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340843" y="1570983"/>
            <a:ext cx="1784437" cy="1784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8692" y="1570987"/>
            <a:ext cx="5334984" cy="1784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7145" y="2724317"/>
            <a:ext cx="76200" cy="771525"/>
          </a:xfrm>
          <a:custGeom>
            <a:avLst/>
            <a:gdLst/>
            <a:ahLst/>
            <a:cxnLst/>
            <a:rect l="l" t="t" r="r" b="b"/>
            <a:pathLst>
              <a:path w="76200" h="771525">
                <a:moveTo>
                  <a:pt x="47625" y="76200"/>
                </a:moveTo>
                <a:lnTo>
                  <a:pt x="28575" y="76200"/>
                </a:lnTo>
                <a:lnTo>
                  <a:pt x="28576" y="771398"/>
                </a:lnTo>
                <a:lnTo>
                  <a:pt x="47626" y="771398"/>
                </a:lnTo>
                <a:lnTo>
                  <a:pt x="47625" y="76200"/>
                </a:lnTo>
                <a:close/>
              </a:path>
              <a:path w="76200" h="7715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6572" y="3681148"/>
            <a:ext cx="493077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ng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erme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15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12</a:t>
            </a:r>
            <a:r>
              <a:rPr sz="2500" spc="-15" dirty="0">
                <a:latin typeface="Calibri"/>
                <a:cs typeface="Calibri"/>
              </a:rPr>
              <a:t>8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572" y="5196618"/>
            <a:ext cx="508381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43876" y="1083884"/>
            <a:ext cx="3910238" cy="4151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43685" y="5209356"/>
            <a:ext cx="4665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n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u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dirty="0">
                <a:latin typeface="Calibri"/>
                <a:cs typeface="Calibri"/>
              </a:rPr>
              <a:t>ts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43685" y="5967122"/>
            <a:ext cx="393065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  <a:p>
            <a:pPr marL="2009139">
              <a:lnSpc>
                <a:spcPct val="100000"/>
              </a:lnSpc>
              <a:spcBef>
                <a:spcPts val="1315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94" y="6084086"/>
            <a:ext cx="4410075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900"/>
              </a:lnSpc>
            </a:pPr>
            <a:r>
              <a:rPr sz="900" spc="10" dirty="0">
                <a:latin typeface="Calibri"/>
                <a:cs typeface="Calibri"/>
              </a:rPr>
              <a:t>Z</a:t>
            </a:r>
            <a:r>
              <a:rPr sz="900" dirty="0">
                <a:latin typeface="Calibri"/>
                <a:cs typeface="Calibri"/>
              </a:rPr>
              <a:t>eile</a:t>
            </a:r>
            <a:r>
              <a:rPr sz="900" spc="5" dirty="0">
                <a:latin typeface="Calibri"/>
                <a:cs typeface="Calibri"/>
              </a:rPr>
              <a:t>r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Fergus,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“Visu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liz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U</a:t>
            </a:r>
            <a:r>
              <a:rPr sz="900" spc="5" dirty="0">
                <a:latin typeface="Calibri"/>
                <a:cs typeface="Calibri"/>
              </a:rPr>
              <a:t>nders</a:t>
            </a:r>
            <a:r>
              <a:rPr sz="900" spc="10" dirty="0">
                <a:latin typeface="Calibri"/>
                <a:cs typeface="Calibri"/>
              </a:rPr>
              <a:t>ta</a:t>
            </a:r>
            <a:r>
              <a:rPr sz="900" spc="5" dirty="0">
                <a:latin typeface="Calibri"/>
                <a:cs typeface="Calibri"/>
              </a:rPr>
              <a:t>ndin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</a:t>
            </a:r>
            <a:r>
              <a:rPr sz="900" spc="10" dirty="0">
                <a:latin typeface="Calibri"/>
                <a:cs typeface="Calibri"/>
              </a:rPr>
              <a:t>Ne</a:t>
            </a:r>
            <a:r>
              <a:rPr sz="900" spc="5" dirty="0">
                <a:latin typeface="Calibri"/>
                <a:cs typeface="Calibri"/>
              </a:rPr>
              <a:t>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CCV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2014</a:t>
            </a:r>
            <a:r>
              <a:rPr sz="900" spc="5" dirty="0">
                <a:latin typeface="Calibri"/>
                <a:cs typeface="Calibri"/>
              </a:rPr>
              <a:t> Springenber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“Stri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for </a:t>
            </a:r>
            <a:r>
              <a:rPr sz="900" dirty="0">
                <a:latin typeface="Calibri"/>
                <a:cs typeface="Calibri"/>
              </a:rPr>
              <a:t>Si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dirty="0">
                <a:latin typeface="Calibri"/>
                <a:cs typeface="Calibri"/>
              </a:rPr>
              <a:t>pli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dirty="0">
                <a:latin typeface="Calibri"/>
                <a:cs typeface="Calibri"/>
              </a:rPr>
              <a:t>it</a:t>
            </a:r>
            <a:r>
              <a:rPr sz="900" spc="5" dirty="0">
                <a:latin typeface="Calibri"/>
                <a:cs typeface="Calibri"/>
              </a:rPr>
              <a:t>y: 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All 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olutional Net”,</a:t>
            </a:r>
            <a:r>
              <a:rPr sz="900" spc="10" dirty="0">
                <a:latin typeface="Calibri"/>
                <a:cs typeface="Calibri"/>
              </a:rPr>
              <a:t> IC</a:t>
            </a:r>
            <a:r>
              <a:rPr sz="900" spc="5" dirty="0">
                <a:latin typeface="Calibri"/>
                <a:cs typeface="Calibri"/>
              </a:rPr>
              <a:t>L</a:t>
            </a:r>
            <a:r>
              <a:rPr sz="900" spc="10" dirty="0">
                <a:latin typeface="Calibri"/>
                <a:cs typeface="Calibri"/>
              </a:rPr>
              <a:t>R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W</a:t>
            </a:r>
            <a:r>
              <a:rPr sz="900" spc="5" dirty="0">
                <a:latin typeface="Calibri"/>
                <a:cs typeface="Calibri"/>
              </a:rPr>
              <a:t>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sho</a:t>
            </a:r>
            <a:r>
              <a:rPr sz="900" spc="10" dirty="0">
                <a:latin typeface="Calibri"/>
                <a:cs typeface="Calibri"/>
              </a:rPr>
              <a:t>p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36612" y="779294"/>
            <a:ext cx="6794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L</a:t>
            </a:r>
            <a:r>
              <a:rPr sz="2500" spc="-20" dirty="0">
                <a:latin typeface="Calibri"/>
                <a:cs typeface="Calibri"/>
              </a:rPr>
              <a:t>U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5" dirty="0"/>
              <a:t>I</a:t>
            </a:r>
            <a:r>
              <a:rPr spc="-60" dirty="0"/>
              <a:t>nt</a:t>
            </a:r>
            <a:r>
              <a:rPr spc="-30" dirty="0"/>
              <a:t>ermed</a:t>
            </a:r>
            <a:r>
              <a:rPr spc="-10" dirty="0"/>
              <a:t>i</a:t>
            </a:r>
            <a:r>
              <a:rPr spc="-55" dirty="0"/>
              <a:t>at</a:t>
            </a:r>
            <a:r>
              <a:rPr dirty="0"/>
              <a:t>e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via</a:t>
            </a:r>
            <a:r>
              <a:rPr spc="-5" dirty="0"/>
              <a:t> </a:t>
            </a:r>
            <a:r>
              <a:rPr dirty="0"/>
              <a:t>(</a:t>
            </a:r>
            <a:r>
              <a:rPr spc="-25" dirty="0"/>
              <a:t>gu</a:t>
            </a:r>
            <a:r>
              <a:rPr spc="-10" dirty="0"/>
              <a:t>i</a:t>
            </a:r>
            <a:r>
              <a:rPr spc="-30" dirty="0"/>
              <a:t>ded</a:t>
            </a:r>
            <a:r>
              <a:rPr spc="-15" dirty="0"/>
              <a:t>)</a:t>
            </a:r>
            <a:r>
              <a:rPr spc="15" dirty="0"/>
              <a:t> </a:t>
            </a:r>
            <a:r>
              <a:rPr spc="-30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389400" y="1503442"/>
            <a:ext cx="5510433" cy="327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5917" y="4905444"/>
            <a:ext cx="405828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2560">
              <a:lnSpc>
                <a:spcPts val="297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0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9713" y="1503442"/>
            <a:ext cx="5510432" cy="3272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59869" y="4934029"/>
            <a:ext cx="22307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09" y="5984778"/>
            <a:ext cx="5410835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Zeiler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Fe</a:t>
            </a:r>
            <a:r>
              <a:rPr sz="800" spc="-10" dirty="0">
                <a:latin typeface="Calibri"/>
                <a:cs typeface="Calibri"/>
              </a:rPr>
              <a:t>rg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4                                                         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pli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ll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5                                                              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obias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rg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ey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y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ho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ox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ill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64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15" dirty="0"/>
              <a:t>I</a:t>
            </a:r>
            <a:r>
              <a:rPr spc="-60" dirty="0"/>
              <a:t>nt</a:t>
            </a:r>
            <a:r>
              <a:rPr spc="-30" dirty="0"/>
              <a:t>ermed</a:t>
            </a:r>
            <a:r>
              <a:rPr spc="-10" dirty="0"/>
              <a:t>i</a:t>
            </a:r>
            <a:r>
              <a:rPr spc="-55" dirty="0"/>
              <a:t>at</a:t>
            </a:r>
            <a:r>
              <a:rPr dirty="0"/>
              <a:t>e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20" dirty="0"/>
              <a:t>s</a:t>
            </a:r>
            <a:r>
              <a:rPr spc="-5" dirty="0"/>
              <a:t> </a:t>
            </a:r>
            <a:r>
              <a:rPr spc="-15" dirty="0"/>
              <a:t>via</a:t>
            </a:r>
            <a:r>
              <a:rPr spc="-5" dirty="0"/>
              <a:t> </a:t>
            </a:r>
            <a:r>
              <a:rPr dirty="0"/>
              <a:t>(</a:t>
            </a:r>
            <a:r>
              <a:rPr spc="-25" dirty="0"/>
              <a:t>gu</a:t>
            </a:r>
            <a:r>
              <a:rPr spc="-10" dirty="0"/>
              <a:t>i</a:t>
            </a:r>
            <a:r>
              <a:rPr spc="-30" dirty="0"/>
              <a:t>ded</a:t>
            </a:r>
            <a:r>
              <a:rPr spc="-15" dirty="0"/>
              <a:t>)</a:t>
            </a:r>
            <a:r>
              <a:rPr spc="15" dirty="0"/>
              <a:t> </a:t>
            </a:r>
            <a:r>
              <a:rPr spc="-30" dirty="0"/>
              <a:t>b</a:t>
            </a:r>
            <a:r>
              <a:rPr spc="-20" dirty="0"/>
              <a:t>a</a:t>
            </a:r>
            <a:r>
              <a:rPr spc="-5" dirty="0"/>
              <a:t>ck</a:t>
            </a:r>
            <a:r>
              <a:rPr spc="-3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2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5917" y="4905444"/>
            <a:ext cx="405828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2560">
              <a:lnSpc>
                <a:spcPts val="297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x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5" dirty="0">
                <a:latin typeface="Calibri"/>
                <a:cs typeface="Calibri"/>
              </a:rPr>
              <a:t>v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0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w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9869" y="4934029"/>
            <a:ext cx="22307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9746" y="1450289"/>
            <a:ext cx="5710349" cy="3396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509" y="1450289"/>
            <a:ext cx="5710348" cy="3396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309" y="5984778"/>
            <a:ext cx="5410835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Zeiler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Fe</a:t>
            </a:r>
            <a:r>
              <a:rPr sz="800" spc="-10" dirty="0">
                <a:latin typeface="Calibri"/>
                <a:cs typeface="Calibri"/>
              </a:rPr>
              <a:t>rg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4                                                         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pli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y: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ll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5                                                              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obias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nb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rg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ey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y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ho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ox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ill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65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2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123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001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45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7366" y="482231"/>
            <a:ext cx="1847284" cy="5522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6475" y="833085"/>
            <a:ext cx="1804670" cy="337185"/>
          </a:xfrm>
          <a:custGeom>
            <a:avLst/>
            <a:gdLst/>
            <a:ahLst/>
            <a:cxnLst/>
            <a:rect l="l" t="t" r="r" b="b"/>
            <a:pathLst>
              <a:path w="1804670" h="337184">
                <a:moveTo>
                  <a:pt x="0" y="0"/>
                </a:moveTo>
                <a:lnTo>
                  <a:pt x="1804330" y="0"/>
                </a:lnTo>
                <a:lnTo>
                  <a:pt x="1804330" y="337112"/>
                </a:lnTo>
                <a:lnTo>
                  <a:pt x="0" y="3371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5" dirty="0"/>
              <a:t>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41949" y="903353"/>
            <a:ext cx="1149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14854" y="1168405"/>
            <a:ext cx="3750945" cy="2125345"/>
          </a:xfrm>
          <a:custGeom>
            <a:avLst/>
            <a:gdLst/>
            <a:ahLst/>
            <a:cxnLst/>
            <a:rect l="l" t="t" r="r" b="b"/>
            <a:pathLst>
              <a:path w="3750945" h="2125345">
                <a:moveTo>
                  <a:pt x="47594" y="2054680"/>
                </a:moveTo>
                <a:lnTo>
                  <a:pt x="0" y="2125341"/>
                </a:lnTo>
                <a:lnTo>
                  <a:pt x="85083" y="2121020"/>
                </a:lnTo>
                <a:lnTo>
                  <a:pt x="71026" y="2096143"/>
                </a:lnTo>
                <a:lnTo>
                  <a:pt x="100373" y="2079558"/>
                </a:lnTo>
                <a:lnTo>
                  <a:pt x="61653" y="2079558"/>
                </a:lnTo>
                <a:lnTo>
                  <a:pt x="47594" y="2054680"/>
                </a:lnTo>
                <a:close/>
              </a:path>
              <a:path w="3750945" h="2125345">
                <a:moveTo>
                  <a:pt x="3741536" y="0"/>
                </a:moveTo>
                <a:lnTo>
                  <a:pt x="61653" y="2079558"/>
                </a:lnTo>
                <a:lnTo>
                  <a:pt x="100373" y="2079558"/>
                </a:lnTo>
                <a:lnTo>
                  <a:pt x="3750909" y="16584"/>
                </a:lnTo>
                <a:lnTo>
                  <a:pt x="3741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3735" y="3540600"/>
            <a:ext cx="5673725" cy="179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4096</a:t>
            </a:r>
            <a:r>
              <a:rPr sz="2400" dirty="0">
                <a:latin typeface="Calibri"/>
                <a:cs typeface="Calibri"/>
              </a:rPr>
              <a:t>-d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mme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45" dirty="0">
                <a:latin typeface="Calibri"/>
                <a:cs typeface="Calibri"/>
              </a:rPr>
              <a:t>ef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76835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67" y="6132484"/>
            <a:ext cx="415417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eu</a:t>
            </a:r>
            <a:r>
              <a:rPr sz="800" spc="-10" dirty="0">
                <a:latin typeface="Calibri"/>
                <a:cs typeface="Calibri"/>
              </a:rPr>
              <a:t>rIP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 2012.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813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6845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898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4329" y="1448132"/>
            <a:ext cx="2804160" cy="158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650" b="1" spc="-10" dirty="0">
                <a:latin typeface="Calibri"/>
                <a:cs typeface="Calibri"/>
              </a:rPr>
              <a:t>(</a:t>
            </a:r>
            <a:r>
              <a:rPr sz="2650" b="1" dirty="0">
                <a:latin typeface="Calibri"/>
                <a:cs typeface="Calibri"/>
              </a:rPr>
              <a:t>G</a:t>
            </a:r>
            <a:r>
              <a:rPr sz="2650" b="1" spc="-10" dirty="0">
                <a:latin typeface="Calibri"/>
                <a:cs typeface="Calibri"/>
              </a:rPr>
              <a:t>uide</a:t>
            </a:r>
            <a:r>
              <a:rPr sz="2650" b="1" spc="-5" dirty="0">
                <a:latin typeface="Calibri"/>
                <a:cs typeface="Calibri"/>
              </a:rPr>
              <a:t>d</a:t>
            </a:r>
            <a:r>
              <a:rPr sz="2650" b="1" dirty="0">
                <a:latin typeface="Calibri"/>
                <a:cs typeface="Calibri"/>
              </a:rPr>
              <a:t>)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b</a:t>
            </a:r>
            <a:r>
              <a:rPr sz="2650" b="1" spc="-5" dirty="0">
                <a:latin typeface="Calibri"/>
                <a:cs typeface="Calibri"/>
              </a:rPr>
              <a:t>ack</a:t>
            </a:r>
            <a:r>
              <a:rPr sz="2650" b="1" spc="-10" dirty="0">
                <a:latin typeface="Calibri"/>
                <a:cs typeface="Calibri"/>
              </a:rPr>
              <a:t>p</a:t>
            </a:r>
            <a:r>
              <a:rPr sz="2650" b="1" spc="-30" dirty="0">
                <a:latin typeface="Calibri"/>
                <a:cs typeface="Calibri"/>
              </a:rPr>
              <a:t>r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p</a:t>
            </a:r>
            <a:r>
              <a:rPr sz="2650" dirty="0">
                <a:latin typeface="Calibri"/>
                <a:cs typeface="Calibri"/>
              </a:rPr>
              <a:t>: </a:t>
            </a:r>
            <a:r>
              <a:rPr sz="2650" spc="-5" dirty="0">
                <a:latin typeface="Calibri"/>
                <a:cs typeface="Calibri"/>
              </a:rPr>
              <a:t>F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d 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par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 a</a:t>
            </a:r>
            <a:r>
              <a:rPr sz="2650" dirty="0">
                <a:latin typeface="Calibri"/>
                <a:cs typeface="Calibri"/>
              </a:rPr>
              <a:t>n i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g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neu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n </a:t>
            </a:r>
            <a:r>
              <a:rPr sz="2650" spc="-40" dirty="0">
                <a:latin typeface="Calibri"/>
                <a:cs typeface="Calibri"/>
              </a:rPr>
              <a:t>r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p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spc="-5" dirty="0">
                <a:latin typeface="Calibri"/>
                <a:cs typeface="Calibri"/>
              </a:rPr>
              <a:t>nd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o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2418" y="1448132"/>
            <a:ext cx="3129280" cy="289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990" marR="5080">
              <a:lnSpc>
                <a:spcPct val="100600"/>
              </a:lnSpc>
            </a:pPr>
            <a:r>
              <a:rPr sz="2650" b="1" dirty="0">
                <a:latin typeface="Calibri"/>
                <a:cs typeface="Calibri"/>
              </a:rPr>
              <a:t>G</a:t>
            </a:r>
            <a:r>
              <a:rPr sz="2650" b="1" spc="-55" dirty="0">
                <a:latin typeface="Calibri"/>
                <a:cs typeface="Calibri"/>
              </a:rPr>
              <a:t>r</a:t>
            </a:r>
            <a:r>
              <a:rPr sz="2650" b="1" spc="-5" dirty="0">
                <a:latin typeface="Calibri"/>
                <a:cs typeface="Calibri"/>
              </a:rPr>
              <a:t>a</a:t>
            </a:r>
            <a:r>
              <a:rPr sz="2650" b="1" spc="-10" dirty="0">
                <a:latin typeface="Calibri"/>
                <a:cs typeface="Calibri"/>
              </a:rPr>
              <a:t>die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 asc</a:t>
            </a: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: </a:t>
            </a:r>
            <a:r>
              <a:rPr sz="2650" spc="5" dirty="0">
                <a:latin typeface="Calibri"/>
                <a:cs typeface="Calibri"/>
              </a:rPr>
              <a:t>G</a:t>
            </a:r>
            <a:r>
              <a:rPr sz="2650" spc="-5" dirty="0">
                <a:latin typeface="Calibri"/>
                <a:cs typeface="Calibri"/>
              </a:rPr>
              <a:t>ene</a:t>
            </a:r>
            <a:r>
              <a:rPr sz="2650" spc="-60" dirty="0">
                <a:latin typeface="Calibri"/>
                <a:cs typeface="Calibri"/>
              </a:rPr>
              <a:t>r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55" dirty="0">
                <a:latin typeface="Calibri"/>
                <a:cs typeface="Calibri"/>
              </a:rPr>
              <a:t>s</a:t>
            </a:r>
            <a:r>
              <a:rPr sz="2650" spc="5" dirty="0">
                <a:latin typeface="Calibri"/>
                <a:cs typeface="Calibri"/>
              </a:rPr>
              <a:t>y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ic i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g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h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x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10" dirty="0">
                <a:latin typeface="Calibri"/>
                <a:cs typeface="Calibri"/>
              </a:rPr>
              <a:t>m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lly </a:t>
            </a:r>
            <a:r>
              <a:rPr sz="2650" spc="-5" dirty="0">
                <a:latin typeface="Calibri"/>
                <a:cs typeface="Calibri"/>
              </a:rPr>
              <a:t>ac</a:t>
            </a:r>
            <a:r>
              <a:rPr sz="2650" spc="-10" dirty="0">
                <a:latin typeface="Calibri"/>
                <a:cs typeface="Calibri"/>
              </a:rPr>
              <a:t>t</a:t>
            </a:r>
            <a:r>
              <a:rPr sz="2650" dirty="0">
                <a:latin typeface="Calibri"/>
                <a:cs typeface="Calibri"/>
              </a:rPr>
              <a:t>i</a:t>
            </a:r>
            <a:r>
              <a:rPr sz="2650" spc="-45" dirty="0">
                <a:latin typeface="Calibri"/>
                <a:cs typeface="Calibri"/>
              </a:rPr>
              <a:t>v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35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s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neu</a:t>
            </a:r>
            <a:r>
              <a:rPr sz="2650" spc="-50" dirty="0">
                <a:latin typeface="Calibri"/>
                <a:cs typeface="Calibri"/>
              </a:rPr>
              <a:t>r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n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+ </a:t>
            </a:r>
            <a:r>
              <a:rPr sz="4800" spc="-40" dirty="0">
                <a:latin typeface="Calibri"/>
                <a:cs typeface="Calibri"/>
              </a:rPr>
              <a:t>R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15" dirty="0">
                <a:latin typeface="Calibri"/>
                <a:cs typeface="Calibri"/>
              </a:rPr>
              <a:t>I</a:t>
            </a:r>
            <a:r>
              <a:rPr sz="4800" dirty="0">
                <a:latin typeface="Calibri"/>
                <a:cs typeface="Calibri"/>
              </a:rPr>
              <a:t>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0384" y="3638745"/>
            <a:ext cx="3124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I* 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0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0" dirty="0">
                <a:latin typeface="Calibri"/>
                <a:cs typeface="Calibri"/>
              </a:rPr>
              <a:t>m</a:t>
            </a:r>
            <a:r>
              <a:rPr sz="4800" spc="-70" dirty="0">
                <a:latin typeface="Calibri"/>
                <a:cs typeface="Calibri"/>
              </a:rPr>
              <a:t>a</a:t>
            </a:r>
            <a:r>
              <a:rPr sz="4800" spc="-10" dirty="0">
                <a:latin typeface="Calibri"/>
                <a:cs typeface="Calibri"/>
              </a:rPr>
              <a:t>x</a:t>
            </a:r>
            <a:r>
              <a:rPr sz="4800" spc="-15" baseline="-19965" dirty="0">
                <a:latin typeface="Calibri"/>
                <a:cs typeface="Calibri"/>
              </a:rPr>
              <a:t>I</a:t>
            </a:r>
            <a:endParaRPr sz="4800" baseline="-1996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4667" y="3581527"/>
            <a:ext cx="868680" cy="716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15" dirty="0">
                <a:latin typeface="Calibri"/>
                <a:cs typeface="Calibri"/>
              </a:rPr>
              <a:t>I</a:t>
            </a:r>
            <a:r>
              <a:rPr sz="4800" dirty="0">
                <a:latin typeface="Calibri"/>
                <a:cs typeface="Calibri"/>
              </a:rPr>
              <a:t>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9460" y="5505732"/>
            <a:ext cx="22377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Neu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30" dirty="0">
                <a:latin typeface="Calibri"/>
                <a:cs typeface="Calibri"/>
              </a:rPr>
              <a:t>ue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362" y="5477021"/>
            <a:ext cx="41954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eg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85249" y="4441376"/>
            <a:ext cx="2009139" cy="922655"/>
          </a:xfrm>
          <a:custGeom>
            <a:avLst/>
            <a:gdLst/>
            <a:ahLst/>
            <a:cxnLst/>
            <a:rect l="l" t="t" r="r" b="b"/>
            <a:pathLst>
              <a:path w="2009139" h="922654">
                <a:moveTo>
                  <a:pt x="1912792" y="0"/>
                </a:moveTo>
                <a:lnTo>
                  <a:pt x="1924563" y="26038"/>
                </a:lnTo>
                <a:lnTo>
                  <a:pt x="0" y="896089"/>
                </a:lnTo>
                <a:lnTo>
                  <a:pt x="11770" y="922126"/>
                </a:lnTo>
                <a:lnTo>
                  <a:pt x="1936334" y="52076"/>
                </a:lnTo>
                <a:lnTo>
                  <a:pt x="1969272" y="52076"/>
                </a:lnTo>
                <a:lnTo>
                  <a:pt x="2008563" y="3743"/>
                </a:lnTo>
                <a:lnTo>
                  <a:pt x="1912792" y="0"/>
                </a:lnTo>
                <a:close/>
              </a:path>
              <a:path w="2009139" h="922654">
                <a:moveTo>
                  <a:pt x="1969272" y="52076"/>
                </a:moveTo>
                <a:lnTo>
                  <a:pt x="1936334" y="52076"/>
                </a:lnTo>
                <a:lnTo>
                  <a:pt x="1948106" y="78113"/>
                </a:lnTo>
                <a:lnTo>
                  <a:pt x="1969272" y="520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8828" y="4527979"/>
            <a:ext cx="234950" cy="860425"/>
          </a:xfrm>
          <a:custGeom>
            <a:avLst/>
            <a:gdLst/>
            <a:ahLst/>
            <a:cxnLst/>
            <a:rect l="l" t="t" r="r" b="b"/>
            <a:pathLst>
              <a:path w="234950" h="860425">
                <a:moveTo>
                  <a:pt x="57169" y="86740"/>
                </a:moveTo>
                <a:lnTo>
                  <a:pt x="27842" y="86740"/>
                </a:lnTo>
                <a:lnTo>
                  <a:pt x="206496" y="860192"/>
                </a:lnTo>
                <a:lnTo>
                  <a:pt x="234339" y="853761"/>
                </a:lnTo>
                <a:lnTo>
                  <a:pt x="57169" y="86740"/>
                </a:lnTo>
                <a:close/>
              </a:path>
              <a:path w="234950" h="860425">
                <a:moveTo>
                  <a:pt x="22470" y="0"/>
                </a:moveTo>
                <a:lnTo>
                  <a:pt x="0" y="93172"/>
                </a:lnTo>
                <a:lnTo>
                  <a:pt x="27842" y="86740"/>
                </a:lnTo>
                <a:lnTo>
                  <a:pt x="57169" y="86740"/>
                </a:lnTo>
                <a:lnTo>
                  <a:pt x="55684" y="80309"/>
                </a:lnTo>
                <a:lnTo>
                  <a:pt x="83526" y="73878"/>
                </a:lnTo>
                <a:lnTo>
                  <a:pt x="2247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73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5091007" y="2521002"/>
            <a:ext cx="5334984" cy="178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0136" y="1238915"/>
            <a:ext cx="4251025" cy="803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5374" y="1234152"/>
            <a:ext cx="4260850" cy="812800"/>
          </a:xfrm>
          <a:custGeom>
            <a:avLst/>
            <a:gdLst/>
            <a:ahLst/>
            <a:cxnLst/>
            <a:rect l="l" t="t" r="r" b="b"/>
            <a:pathLst>
              <a:path w="4260850" h="812800">
                <a:moveTo>
                  <a:pt x="0" y="0"/>
                </a:moveTo>
                <a:lnTo>
                  <a:pt x="4260551" y="0"/>
                </a:lnTo>
                <a:lnTo>
                  <a:pt x="4260551" y="812615"/>
                </a:lnTo>
                <a:lnTo>
                  <a:pt x="0" y="8126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6386" y="1289705"/>
            <a:ext cx="1058545" cy="574040"/>
          </a:xfrm>
          <a:custGeom>
            <a:avLst/>
            <a:gdLst/>
            <a:ahLst/>
            <a:cxnLst/>
            <a:rect l="l" t="t" r="r" b="b"/>
            <a:pathLst>
              <a:path w="1058545" h="574039">
                <a:moveTo>
                  <a:pt x="0" y="0"/>
                </a:moveTo>
                <a:lnTo>
                  <a:pt x="1058524" y="0"/>
                </a:lnTo>
                <a:lnTo>
                  <a:pt x="1058524" y="573851"/>
                </a:lnTo>
                <a:lnTo>
                  <a:pt x="0" y="57385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504" y="1821216"/>
            <a:ext cx="10955020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80"/>
              </a:lnSpc>
              <a:tabLst>
                <a:tab pos="469265" algn="l"/>
              </a:tabLst>
            </a:pPr>
            <a:r>
              <a:rPr sz="1800" dirty="0">
                <a:latin typeface="Calibri"/>
                <a:cs typeface="Calibri"/>
              </a:rPr>
              <a:t>1.	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iti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868159">
              <a:lnSpc>
                <a:spcPts val="268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ef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6544" y="2513534"/>
            <a:ext cx="2106930" cy="1805939"/>
          </a:xfrm>
          <a:prstGeom prst="rect">
            <a:avLst/>
          </a:prstGeom>
          <a:solidFill>
            <a:srgbClr val="CCCCCC"/>
          </a:solidFill>
          <a:ln w="9525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0">
              <a:lnSpc>
                <a:spcPct val="100000"/>
              </a:lnSpc>
            </a:pPr>
            <a:r>
              <a:rPr sz="2500" spc="-6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0559" y="4681988"/>
            <a:ext cx="889254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11150" indent="-298450">
              <a:lnSpc>
                <a:spcPts val="2875"/>
              </a:lnSpc>
              <a:spcBef>
                <a:spcPts val="20"/>
              </a:spcBef>
              <a:buFont typeface="Calibri"/>
              <a:buAutoNum type="arabicPeriod" startAt="2"/>
              <a:tabLst>
                <a:tab pos="311150" algn="l"/>
              </a:tabLst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11150" indent="-298450">
              <a:lnSpc>
                <a:spcPts val="2865"/>
              </a:lnSpc>
              <a:buFont typeface="Calibri"/>
              <a:buAutoNum type="arabicPeriod" startAt="2"/>
              <a:tabLst>
                <a:tab pos="31115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11150" indent="-298450">
              <a:lnSpc>
                <a:spcPts val="2875"/>
              </a:lnSpc>
              <a:buFont typeface="Calibri"/>
              <a:buAutoNum type="arabicPeriod" startAt="2"/>
              <a:tabLst>
                <a:tab pos="311785" algn="l"/>
              </a:tabLst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36938" y="4291929"/>
            <a:ext cx="6089650" cy="76200"/>
          </a:xfrm>
          <a:custGeom>
            <a:avLst/>
            <a:gdLst/>
            <a:ahLst/>
            <a:cxnLst/>
            <a:rect l="l" t="t" r="r" b="b"/>
            <a:pathLst>
              <a:path w="60896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089053" y="50798"/>
                </a:lnTo>
                <a:lnTo>
                  <a:pt x="6089053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6089650" h="76200">
                <a:moveTo>
                  <a:pt x="6089053" y="25398"/>
                </a:moveTo>
                <a:lnTo>
                  <a:pt x="76200" y="25400"/>
                </a:lnTo>
                <a:lnTo>
                  <a:pt x="6089053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74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387648" y="1325872"/>
            <a:ext cx="4251026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7916" y="1325872"/>
            <a:ext cx="1216660" cy="633730"/>
          </a:xfrm>
          <a:custGeom>
            <a:avLst/>
            <a:gdLst/>
            <a:ahLst/>
            <a:cxnLst/>
            <a:rect l="l" t="t" r="r" b="b"/>
            <a:pathLst>
              <a:path w="1216660" h="633730">
                <a:moveTo>
                  <a:pt x="0" y="0"/>
                </a:moveTo>
                <a:lnTo>
                  <a:pt x="1216483" y="0"/>
                </a:lnTo>
                <a:lnTo>
                  <a:pt x="1216483" y="633435"/>
                </a:lnTo>
                <a:lnTo>
                  <a:pt x="0" y="63343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9118" y="2393570"/>
            <a:ext cx="3650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11" y="5951912"/>
            <a:ext cx="487680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75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387648" y="1325872"/>
            <a:ext cx="4251026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7916" y="1325872"/>
            <a:ext cx="1216660" cy="633730"/>
          </a:xfrm>
          <a:custGeom>
            <a:avLst/>
            <a:gdLst/>
            <a:ahLst/>
            <a:cxnLst/>
            <a:rect l="l" t="t" r="r" b="b"/>
            <a:pathLst>
              <a:path w="1216660" h="633730">
                <a:moveTo>
                  <a:pt x="0" y="0"/>
                </a:moveTo>
                <a:lnTo>
                  <a:pt x="1216483" y="0"/>
                </a:lnTo>
                <a:lnTo>
                  <a:pt x="1216483" y="633435"/>
                </a:lnTo>
                <a:lnTo>
                  <a:pt x="0" y="63343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9118" y="2393570"/>
            <a:ext cx="3650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5379" y="1154090"/>
            <a:ext cx="7021118" cy="5061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11" y="5951912"/>
            <a:ext cx="487680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76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387648" y="1325872"/>
            <a:ext cx="4251026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7916" y="1325872"/>
            <a:ext cx="1216660" cy="633730"/>
          </a:xfrm>
          <a:custGeom>
            <a:avLst/>
            <a:gdLst/>
            <a:ahLst/>
            <a:cxnLst/>
            <a:rect l="l" t="t" r="r" b="b"/>
            <a:pathLst>
              <a:path w="1216660" h="633730">
                <a:moveTo>
                  <a:pt x="0" y="0"/>
                </a:moveTo>
                <a:lnTo>
                  <a:pt x="1216483" y="0"/>
                </a:lnTo>
                <a:lnTo>
                  <a:pt x="1216483" y="633435"/>
                </a:lnTo>
                <a:lnTo>
                  <a:pt x="0" y="63343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9118" y="2393570"/>
            <a:ext cx="3650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5379" y="1154089"/>
            <a:ext cx="7020787" cy="5019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11" y="5951912"/>
            <a:ext cx="487680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id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 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ali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M</a:t>
            </a:r>
            <a:r>
              <a:rPr sz="800" dirty="0">
                <a:latin typeface="Calibri"/>
                <a:cs typeface="Calibri"/>
              </a:rPr>
              <a:t>ap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Ve</a:t>
            </a:r>
            <a:r>
              <a:rPr sz="800" dirty="0">
                <a:latin typeface="Calibri"/>
                <a:cs typeface="Calibri"/>
              </a:rPr>
              <a:t>daldi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ew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5" dirty="0">
                <a:latin typeface="Calibri"/>
                <a:cs typeface="Calibri"/>
              </a:rPr>
              <a:t>sse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77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1142790" y="1443779"/>
            <a:ext cx="4251025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894" y="2613524"/>
            <a:ext cx="5550535" cy="293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er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so du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imi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Ga</a:t>
            </a:r>
            <a:r>
              <a:rPr sz="2800" dirty="0">
                <a:latin typeface="Calibri"/>
                <a:cs typeface="Calibri"/>
              </a:rPr>
              <a:t>uss</a:t>
            </a:r>
            <a:r>
              <a:rPr sz="2800" spc="-10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spcBef>
                <a:spcPts val="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678" y="6161640"/>
            <a:ext cx="42659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ou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2</a:t>
            </a:r>
            <a:r>
              <a:rPr spc="-20" dirty="0"/>
              <a:t>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1142790" y="1443779"/>
            <a:ext cx="4251025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894" y="2613524"/>
            <a:ext cx="5550535" cy="293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er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so du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imi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Ga</a:t>
            </a:r>
            <a:r>
              <a:rPr sz="2800" dirty="0">
                <a:latin typeface="Calibri"/>
                <a:cs typeface="Calibri"/>
              </a:rPr>
              <a:t>uss</a:t>
            </a:r>
            <a:r>
              <a:rPr sz="2800" spc="-10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spcBef>
                <a:spcPts val="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3052" y="1049482"/>
            <a:ext cx="5110733" cy="5305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678" y="6161640"/>
            <a:ext cx="42659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ou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3</a:t>
            </a:r>
            <a:r>
              <a:rPr spc="-20" dirty="0"/>
              <a:t>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25" dirty="0"/>
              <a:t>er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Ne</a:t>
            </a:r>
            <a:r>
              <a:rPr dirty="0"/>
              <a:t>a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5" dirty="0"/>
              <a:t>Ne</a:t>
            </a:r>
            <a:r>
              <a:rPr dirty="0"/>
              <a:t>i</a:t>
            </a:r>
            <a:r>
              <a:rPr spc="-30" dirty="0"/>
              <a:t>ghb</a:t>
            </a:r>
            <a:r>
              <a:rPr dirty="0"/>
              <a:t>o</a:t>
            </a:r>
            <a:r>
              <a:rPr spc="-100" dirty="0"/>
              <a:t>r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9917366" y="482231"/>
            <a:ext cx="1847284" cy="5522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6475" y="833085"/>
            <a:ext cx="1804670" cy="337185"/>
          </a:xfrm>
          <a:custGeom>
            <a:avLst/>
            <a:gdLst/>
            <a:ahLst/>
            <a:cxnLst/>
            <a:rect l="l" t="t" r="r" b="b"/>
            <a:pathLst>
              <a:path w="1804670" h="337184">
                <a:moveTo>
                  <a:pt x="0" y="0"/>
                </a:moveTo>
                <a:lnTo>
                  <a:pt x="1804330" y="0"/>
                </a:lnTo>
                <a:lnTo>
                  <a:pt x="1804330" y="337112"/>
                </a:lnTo>
                <a:lnTo>
                  <a:pt x="0" y="3371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224" y="1852620"/>
            <a:ext cx="5808620" cy="4152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2907" y="1838490"/>
            <a:ext cx="0" cy="4145915"/>
          </a:xfrm>
          <a:custGeom>
            <a:avLst/>
            <a:gdLst/>
            <a:ahLst/>
            <a:cxnLst/>
            <a:rect l="l" t="t" r="r" b="b"/>
            <a:pathLst>
              <a:path h="4145915">
                <a:moveTo>
                  <a:pt x="0" y="0"/>
                </a:moveTo>
                <a:lnTo>
                  <a:pt x="1" y="414572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04" y="2912745"/>
            <a:ext cx="3107758" cy="2217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1872" y="1109962"/>
            <a:ext cx="9068435" cy="172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52625" algn="ctr">
              <a:lnSpc>
                <a:spcPts val="2720"/>
              </a:lnSpc>
            </a:pPr>
            <a:r>
              <a:rPr sz="2500" spc="-22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  <a:p>
            <a:pPr marL="12700" indent="3286125">
              <a:lnSpc>
                <a:spcPts val="2720"/>
              </a:lnSpc>
              <a:tabLst>
                <a:tab pos="4227195" algn="l"/>
              </a:tabLst>
            </a:pPr>
            <a:r>
              <a:rPr sz="3750" baseline="-12222" dirty="0">
                <a:latin typeface="Calibri"/>
                <a:cs typeface="Calibri"/>
              </a:rPr>
              <a:t>i</a:t>
            </a:r>
            <a:r>
              <a:rPr sz="3750" spc="-15" baseline="-12222" dirty="0">
                <a:latin typeface="Calibri"/>
                <a:cs typeface="Calibri"/>
              </a:rPr>
              <a:t>ma</a:t>
            </a:r>
            <a:r>
              <a:rPr sz="3750" spc="-60" baseline="-12222" dirty="0">
                <a:latin typeface="Calibri"/>
                <a:cs typeface="Calibri"/>
              </a:rPr>
              <a:t>g</a:t>
            </a:r>
            <a:r>
              <a:rPr sz="3750" spc="-22" baseline="-12222" dirty="0">
                <a:latin typeface="Calibri"/>
                <a:cs typeface="Calibri"/>
              </a:rPr>
              <a:t>e</a:t>
            </a:r>
            <a:r>
              <a:rPr sz="3750" baseline="-12222" dirty="0">
                <a:latin typeface="Calibri"/>
                <a:cs typeface="Calibri"/>
              </a:rPr>
              <a:t>	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hb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u="heavy" spc="-60" dirty="0">
                <a:latin typeface="Calibri"/>
                <a:cs typeface="Calibri"/>
              </a:rPr>
              <a:t>f</a:t>
            </a:r>
            <a:r>
              <a:rPr sz="2500" u="heavy" spc="-25" dirty="0">
                <a:latin typeface="Calibri"/>
                <a:cs typeface="Calibri"/>
              </a:rPr>
              <a:t>e</a:t>
            </a:r>
            <a:r>
              <a:rPr sz="2500" u="heavy" spc="-35" dirty="0">
                <a:latin typeface="Calibri"/>
                <a:cs typeface="Calibri"/>
              </a:rPr>
              <a:t>a</a:t>
            </a:r>
            <a:r>
              <a:rPr sz="2500" u="heavy" spc="-15" dirty="0">
                <a:latin typeface="Calibri"/>
                <a:cs typeface="Calibri"/>
              </a:rPr>
              <a:t>tu</a:t>
            </a:r>
            <a:r>
              <a:rPr sz="2500" u="heavy" spc="-55" dirty="0">
                <a:latin typeface="Calibri"/>
                <a:cs typeface="Calibri"/>
              </a:rPr>
              <a:t>r</a:t>
            </a:r>
            <a:r>
              <a:rPr sz="2500" u="heavy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12700" marR="5988685">
              <a:lnSpc>
                <a:spcPts val="2970"/>
              </a:lnSpc>
              <a:spcBef>
                <a:spcPts val="2690"/>
              </a:spcBef>
            </a:pPr>
            <a:r>
              <a:rPr sz="2500" b="1" spc="-45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25" dirty="0">
                <a:latin typeface="Calibri"/>
                <a:cs typeface="Calibri"/>
              </a:rPr>
              <a:t>ca</a:t>
            </a:r>
            <a:r>
              <a:rPr sz="2500" b="1" spc="-15" dirty="0">
                <a:latin typeface="Calibri"/>
                <a:cs typeface="Calibri"/>
              </a:rPr>
              <a:t>ll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hb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u="heavy" spc="-5" dirty="0">
                <a:latin typeface="Calibri"/>
                <a:cs typeface="Calibri"/>
              </a:rPr>
              <a:t>p</a:t>
            </a:r>
            <a:r>
              <a:rPr sz="2500" u="heavy" dirty="0">
                <a:latin typeface="Calibri"/>
                <a:cs typeface="Calibri"/>
              </a:rPr>
              <a:t>i</a:t>
            </a:r>
            <a:r>
              <a:rPr sz="2500" u="heavy" spc="-75" dirty="0">
                <a:latin typeface="Calibri"/>
                <a:cs typeface="Calibri"/>
              </a:rPr>
              <a:t>x</a:t>
            </a:r>
            <a:r>
              <a:rPr sz="2500" u="heavy" spc="-25" dirty="0">
                <a:latin typeface="Calibri"/>
                <a:cs typeface="Calibri"/>
              </a:rPr>
              <a:t>e</a:t>
            </a:r>
            <a:r>
              <a:rPr sz="2500" u="heavy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sp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67" y="6132484"/>
            <a:ext cx="415417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Kr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spc="5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evs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Im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la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C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olu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eu</a:t>
            </a:r>
            <a:r>
              <a:rPr sz="800" spc="-10" dirty="0">
                <a:latin typeface="Calibri"/>
                <a:cs typeface="Calibri"/>
              </a:rPr>
              <a:t>rIP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 2012.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1142790" y="1443779"/>
            <a:ext cx="4251025" cy="803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894" y="2613524"/>
            <a:ext cx="5550535" cy="293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er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so du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imi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Ga</a:t>
            </a:r>
            <a:r>
              <a:rPr sz="2800" dirty="0">
                <a:latin typeface="Calibri"/>
                <a:cs typeface="Calibri"/>
              </a:rPr>
              <a:t>uss</a:t>
            </a:r>
            <a:r>
              <a:rPr sz="2800" spc="-10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spcBef>
                <a:spcPts val="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77080" y="1066466"/>
            <a:ext cx="5038434" cy="5288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678" y="6161640"/>
            <a:ext cx="42659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ou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80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559309" y="1501233"/>
            <a:ext cx="11073380" cy="4691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1032" y="1179855"/>
            <a:ext cx="71151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ua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678" y="6161640"/>
            <a:ext cx="42659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Y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k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nd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ou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Dee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 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0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rk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hop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2014</a:t>
            </a:r>
            <a:r>
              <a:rPr sz="80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776" y="1161646"/>
            <a:ext cx="747585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ua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6943" y="2312556"/>
            <a:ext cx="5383849" cy="3377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2826" y="2312558"/>
            <a:ext cx="5466885" cy="3377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160153"/>
            <a:ext cx="103416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Ng</a:t>
            </a:r>
            <a:r>
              <a:rPr sz="1000" spc="-5" dirty="0">
                <a:latin typeface="Calibri"/>
                <a:cs typeface="Calibri"/>
              </a:rPr>
              <a:t>uye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et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ulti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acete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eatu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Visuali</a:t>
            </a:r>
            <a:r>
              <a:rPr sz="1000" spc="5" dirty="0">
                <a:latin typeface="Calibri"/>
                <a:cs typeface="Calibri"/>
              </a:rPr>
              <a:t>z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o</a:t>
            </a:r>
            <a:r>
              <a:rPr sz="1000" spc="-10" dirty="0">
                <a:latin typeface="Calibri"/>
                <a:cs typeface="Calibri"/>
              </a:rPr>
              <a:t>v</a:t>
            </a:r>
            <a:r>
              <a:rPr sz="1000" spc="-5" dirty="0">
                <a:latin typeface="Calibri"/>
                <a:cs typeface="Calibri"/>
              </a:rPr>
              <a:t>erin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</a:t>
            </a:r>
            <a:r>
              <a:rPr sz="1000" spc="-10" dirty="0">
                <a:latin typeface="Calibri"/>
                <a:cs typeface="Calibri"/>
              </a:rPr>
              <a:t>ff</a:t>
            </a:r>
            <a:r>
              <a:rPr sz="1000" spc="-5" dirty="0">
                <a:latin typeface="Calibri"/>
                <a:cs typeface="Calibri"/>
              </a:rPr>
              <a:t>eren</a:t>
            </a:r>
            <a:r>
              <a:rPr sz="1000" dirty="0">
                <a:latin typeface="Calibri"/>
                <a:cs typeface="Calibri"/>
              </a:rPr>
              <a:t>t T</a:t>
            </a:r>
            <a:r>
              <a:rPr sz="1000" spc="-10" dirty="0">
                <a:latin typeface="Calibri"/>
                <a:cs typeface="Calibri"/>
              </a:rPr>
              <a:t>yp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o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eatu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By Eac</a:t>
            </a:r>
            <a:r>
              <a:rPr sz="1000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Ne</a:t>
            </a:r>
            <a:r>
              <a:rPr sz="1000" spc="-5" dirty="0">
                <a:latin typeface="Calibri"/>
                <a:cs typeface="Calibri"/>
              </a:rPr>
              <a:t>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i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Dee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Ne</a:t>
            </a:r>
            <a:r>
              <a:rPr sz="1000" spc="-5" dirty="0">
                <a:latin typeface="Calibri"/>
                <a:cs typeface="Calibri"/>
              </a:rPr>
              <a:t>ura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L </a:t>
            </a:r>
            <a:r>
              <a:rPr sz="1000" spc="-5" dirty="0">
                <a:latin typeface="Calibri"/>
                <a:cs typeface="Calibri"/>
              </a:rPr>
              <a:t>Visuali</a:t>
            </a:r>
            <a:r>
              <a:rPr sz="1000" spc="5" dirty="0">
                <a:latin typeface="Calibri"/>
                <a:cs typeface="Calibri"/>
              </a:rPr>
              <a:t>z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earnin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sho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82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1277504" y="1090858"/>
            <a:ext cx="9636989" cy="4968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160153"/>
            <a:ext cx="103416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Ng</a:t>
            </a:r>
            <a:r>
              <a:rPr sz="1000" spc="-5" dirty="0">
                <a:latin typeface="Calibri"/>
                <a:cs typeface="Calibri"/>
              </a:rPr>
              <a:t>uye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et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ulti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acete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eatu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Visuali</a:t>
            </a:r>
            <a:r>
              <a:rPr sz="1000" spc="5" dirty="0">
                <a:latin typeface="Calibri"/>
                <a:cs typeface="Calibri"/>
              </a:rPr>
              <a:t>z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: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o</a:t>
            </a:r>
            <a:r>
              <a:rPr sz="1000" spc="-10" dirty="0">
                <a:latin typeface="Calibri"/>
                <a:cs typeface="Calibri"/>
              </a:rPr>
              <a:t>v</a:t>
            </a:r>
            <a:r>
              <a:rPr sz="1000" spc="-5" dirty="0">
                <a:latin typeface="Calibri"/>
                <a:cs typeface="Calibri"/>
              </a:rPr>
              <a:t>erin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</a:t>
            </a:r>
            <a:r>
              <a:rPr sz="1000" spc="-10" dirty="0">
                <a:latin typeface="Calibri"/>
                <a:cs typeface="Calibri"/>
              </a:rPr>
              <a:t>ff</a:t>
            </a:r>
            <a:r>
              <a:rPr sz="1000" spc="-5" dirty="0">
                <a:latin typeface="Calibri"/>
                <a:cs typeface="Calibri"/>
              </a:rPr>
              <a:t>eren</a:t>
            </a:r>
            <a:r>
              <a:rPr sz="1000" dirty="0">
                <a:latin typeface="Calibri"/>
                <a:cs typeface="Calibri"/>
              </a:rPr>
              <a:t>t T</a:t>
            </a:r>
            <a:r>
              <a:rPr sz="1000" spc="-10" dirty="0">
                <a:latin typeface="Calibri"/>
                <a:cs typeface="Calibri"/>
              </a:rPr>
              <a:t>yp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o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eatu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By Eac</a:t>
            </a:r>
            <a:r>
              <a:rPr sz="1000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Ne</a:t>
            </a:r>
            <a:r>
              <a:rPr sz="1000" spc="-5" dirty="0">
                <a:latin typeface="Calibri"/>
                <a:cs typeface="Calibri"/>
              </a:rPr>
              <a:t>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i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Dee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Ne</a:t>
            </a:r>
            <a:r>
              <a:rPr sz="1000" spc="-5" dirty="0">
                <a:latin typeface="Calibri"/>
                <a:cs typeface="Calibri"/>
              </a:rPr>
              <a:t>ura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L </a:t>
            </a:r>
            <a:r>
              <a:rPr sz="1000" spc="-5" dirty="0">
                <a:latin typeface="Calibri"/>
                <a:cs typeface="Calibri"/>
              </a:rPr>
              <a:t>Visuali</a:t>
            </a:r>
            <a:r>
              <a:rPr sz="1000" spc="5" dirty="0">
                <a:latin typeface="Calibri"/>
                <a:cs typeface="Calibri"/>
              </a:rPr>
              <a:t>z</a:t>
            </a:r>
            <a:r>
              <a:rPr sz="1000" spc="-5" dirty="0">
                <a:latin typeface="Calibri"/>
                <a:cs typeface="Calibri"/>
              </a:rPr>
              <a:t>atio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earnin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sho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83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30" dirty="0"/>
              <a:t>u</a:t>
            </a:r>
            <a:r>
              <a:rPr spc="-10" dirty="0"/>
              <a:t>ali</a:t>
            </a:r>
            <a:r>
              <a:rPr spc="-20" dirty="0"/>
              <a:t>z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CN</a:t>
            </a:r>
            <a:r>
              <a:rPr dirty="0"/>
              <a:t>N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75" dirty="0"/>
              <a:t>r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10" dirty="0"/>
              <a:t> </a:t>
            </a:r>
            <a:r>
              <a:rPr dirty="0"/>
              <a:t>G</a:t>
            </a:r>
            <a:r>
              <a:rPr spc="-95" dirty="0"/>
              <a:t>r</a:t>
            </a:r>
            <a:r>
              <a:rPr spc="-15" dirty="0"/>
              <a:t>a</a:t>
            </a:r>
            <a:r>
              <a:rPr spc="-30" dirty="0"/>
              <a:t>d</a:t>
            </a:r>
            <a:r>
              <a:rPr spc="-5" dirty="0"/>
              <a:t>ie</a:t>
            </a:r>
            <a:r>
              <a:rPr spc="-65" dirty="0"/>
              <a:t>n</a:t>
            </a:r>
            <a:r>
              <a:rPr spc="-15" dirty="0"/>
              <a:t>t</a:t>
            </a:r>
            <a:r>
              <a:rPr spc="-25" dirty="0"/>
              <a:t> </a:t>
            </a:r>
            <a:r>
              <a:rPr u="heavy" spc="-5" dirty="0"/>
              <a:t>A</a:t>
            </a:r>
            <a:r>
              <a:rPr u="heavy" spc="-20" dirty="0"/>
              <a:t>s</a:t>
            </a:r>
            <a:r>
              <a:rPr u="heavy" spc="-5" dirty="0"/>
              <a:t>ce</a:t>
            </a:r>
            <a:r>
              <a:rPr u="heavy" spc="-65" dirty="0"/>
              <a:t>n</a:t>
            </a:r>
            <a:r>
              <a:rPr u="heavy" spc="-15"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133579"/>
            <a:ext cx="12188826" cy="4811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42" y="6171709"/>
            <a:ext cx="62782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Ng</a:t>
            </a:r>
            <a:r>
              <a:rPr sz="1000" spc="-5" dirty="0">
                <a:latin typeface="Calibri"/>
                <a:cs typeface="Calibri"/>
              </a:rPr>
              <a:t>uye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et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esi</a:t>
            </a:r>
            <a:r>
              <a:rPr sz="1000" spc="5" dirty="0">
                <a:latin typeface="Calibri"/>
                <a:cs typeface="Calibri"/>
              </a:rPr>
              <a:t>z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erre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inpu</a:t>
            </a:r>
            <a:r>
              <a:rPr sz="1000" dirty="0">
                <a:latin typeface="Calibri"/>
                <a:cs typeface="Calibri"/>
              </a:rPr>
              <a:t>ts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on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i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v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ge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erator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s,”</a:t>
            </a:r>
            <a:r>
              <a:rPr sz="1000" spc="-10" dirty="0">
                <a:latin typeface="Calibri"/>
                <a:cs typeface="Calibri"/>
              </a:rPr>
              <a:t> NIP</a:t>
            </a:r>
            <a:r>
              <a:rPr sz="1000" dirty="0">
                <a:latin typeface="Calibri"/>
                <a:cs typeface="Calibri"/>
              </a:rPr>
              <a:t>S 201</a:t>
            </a:r>
            <a:r>
              <a:rPr sz="1000" spc="-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Ad</a:t>
            </a:r>
            <a:r>
              <a:rPr spc="-55" dirty="0"/>
              <a:t>v</a:t>
            </a:r>
            <a:r>
              <a:rPr spc="-25" dirty="0"/>
              <a:t>e</a:t>
            </a:r>
            <a:r>
              <a:rPr spc="-100" dirty="0"/>
              <a:t>r</a:t>
            </a:r>
            <a:r>
              <a:rPr spc="-20" dirty="0"/>
              <a:t>sar</a:t>
            </a:r>
            <a:r>
              <a:rPr spc="-15" dirty="0"/>
              <a:t>ial</a:t>
            </a:r>
            <a:r>
              <a:rPr spc="-5" dirty="0"/>
              <a:t> </a:t>
            </a:r>
            <a:r>
              <a:rPr spc="-2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35" dirty="0"/>
              <a:t>mp</a:t>
            </a:r>
            <a:r>
              <a:rPr spc="-10" dirty="0"/>
              <a:t>l</a:t>
            </a:r>
            <a:r>
              <a:rPr spc="-25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144821"/>
            <a:ext cx="38620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30" dirty="0">
                <a:latin typeface="Calibri"/>
                <a:cs typeface="Calibri"/>
              </a:rPr>
              <a:t>z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edy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l,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pe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neu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0" dirty="0">
                <a:latin typeface="Calibri"/>
                <a:cs typeface="Calibri"/>
              </a:rPr>
              <a:t>net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rk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6978" y="2457105"/>
            <a:ext cx="6737984" cy="238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835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bit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ima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835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eg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ts val="3829"/>
              </a:lnSpc>
              <a:spcBef>
                <a:spcPts val="130"/>
              </a:spcBef>
              <a:buFont typeface="Calibri"/>
              <a:buAutoNum type="arabicPeriod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10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en</a:t>
            </a:r>
            <a:r>
              <a:rPr sz="3200" dirty="0">
                <a:latin typeface="Calibri"/>
                <a:cs typeface="Calibri"/>
              </a:rPr>
              <a:t>t)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dirty="0">
                <a:latin typeface="Calibri"/>
                <a:cs typeface="Calibri"/>
              </a:rPr>
              <a:t>xi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ts val="374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wh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Ad</a:t>
            </a:r>
            <a:r>
              <a:rPr spc="-55" dirty="0"/>
              <a:t>v</a:t>
            </a:r>
            <a:r>
              <a:rPr spc="-25" dirty="0"/>
              <a:t>e</a:t>
            </a:r>
            <a:r>
              <a:rPr spc="-100" dirty="0"/>
              <a:t>r</a:t>
            </a:r>
            <a:r>
              <a:rPr spc="-20" dirty="0"/>
              <a:t>sar</a:t>
            </a:r>
            <a:r>
              <a:rPr spc="-15" dirty="0"/>
              <a:t>ial</a:t>
            </a:r>
            <a:r>
              <a:rPr spc="-5" dirty="0"/>
              <a:t> </a:t>
            </a:r>
            <a:r>
              <a:rPr spc="-25" dirty="0"/>
              <a:t>E</a:t>
            </a:r>
            <a:r>
              <a:rPr spc="-80" dirty="0"/>
              <a:t>x</a:t>
            </a:r>
            <a:r>
              <a:rPr spc="-20" dirty="0"/>
              <a:t>a</a:t>
            </a:r>
            <a:r>
              <a:rPr spc="-35" dirty="0"/>
              <a:t>mp</a:t>
            </a:r>
            <a:r>
              <a:rPr spc="-10" dirty="0"/>
              <a:t>l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1250004" y="1203977"/>
            <a:ext cx="9248798" cy="4813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5961971"/>
            <a:ext cx="154749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Boa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phan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60" dirty="0"/>
              <a:t>F</a:t>
            </a:r>
            <a:r>
              <a:rPr spc="-5" dirty="0"/>
              <a:t>e</a:t>
            </a:r>
            <a:r>
              <a:rPr spc="-50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843830" y="2797808"/>
            <a:ext cx="6894304" cy="99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4339" y="3816343"/>
            <a:ext cx="5256430" cy="761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772" y="4525011"/>
            <a:ext cx="6665763" cy="1053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3042" y="1354940"/>
            <a:ext cx="10241280" cy="488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622300" indent="-457200">
              <a:lnSpc>
                <a:spcPts val="2875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622300" algn="l"/>
              </a:tabLst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622300" indent="-457200">
              <a:lnSpc>
                <a:spcPts val="2735"/>
              </a:lnSpc>
              <a:buSzPct val="75000"/>
              <a:buFont typeface="Calibri"/>
              <a:buChar char="-"/>
              <a:tabLst>
                <a:tab pos="622300" algn="l"/>
              </a:tabLst>
            </a:pPr>
            <a:r>
              <a:rPr sz="2400" spc="-5" dirty="0">
                <a:latin typeface="Calibri"/>
                <a:cs typeface="Calibri"/>
              </a:rPr>
              <a:t>“loo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pr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n)</a:t>
            </a:r>
            <a:endParaRPr sz="2400">
              <a:latin typeface="Calibri"/>
              <a:cs typeface="Calibri"/>
            </a:endParaRPr>
          </a:p>
          <a:p>
            <a:pPr marL="7991475">
              <a:lnSpc>
                <a:spcPts val="2860"/>
              </a:lnSpc>
            </a:pP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 marL="7606665" indent="384175">
              <a:lnSpc>
                <a:spcPct val="100000"/>
              </a:lnSpc>
              <a:spcBef>
                <a:spcPts val="430"/>
              </a:spcBef>
            </a:pP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  <a:p>
            <a:pPr marL="7606665" marR="565150">
              <a:lnSpc>
                <a:spcPct val="114399"/>
              </a:lnSpc>
              <a:spcBef>
                <a:spcPts val="1950"/>
              </a:spcBef>
            </a:pP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7221220" marR="5080">
              <a:lnSpc>
                <a:spcPct val="114500"/>
              </a:lnSpc>
              <a:spcBef>
                <a:spcPts val="2050"/>
              </a:spcBef>
            </a:pPr>
            <a:r>
              <a:rPr sz="2500" spc="-22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4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 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z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s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dirty="0">
                <a:latin typeface="Calibri"/>
                <a:cs typeface="Calibri"/>
              </a:rPr>
              <a:t>thn</a:t>
            </a: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9549" y="2633057"/>
            <a:ext cx="3593465" cy="212725"/>
          </a:xfrm>
          <a:custGeom>
            <a:avLst/>
            <a:gdLst/>
            <a:ahLst/>
            <a:cxnLst/>
            <a:rect l="l" t="t" r="r" b="b"/>
            <a:pathLst>
              <a:path w="3593465" h="212725">
                <a:moveTo>
                  <a:pt x="3479093" y="0"/>
                </a:moveTo>
                <a:lnTo>
                  <a:pt x="3479093" y="38100"/>
                </a:lnTo>
                <a:lnTo>
                  <a:pt x="6713" y="38100"/>
                </a:lnTo>
                <a:lnTo>
                  <a:pt x="6713" y="174212"/>
                </a:lnTo>
                <a:lnTo>
                  <a:pt x="0" y="174212"/>
                </a:lnTo>
                <a:lnTo>
                  <a:pt x="0" y="212312"/>
                </a:lnTo>
                <a:lnTo>
                  <a:pt x="44813" y="212312"/>
                </a:lnTo>
                <a:lnTo>
                  <a:pt x="44813" y="76200"/>
                </a:lnTo>
                <a:lnTo>
                  <a:pt x="3555293" y="76200"/>
                </a:lnTo>
                <a:lnTo>
                  <a:pt x="3593393" y="57150"/>
                </a:lnTo>
                <a:lnTo>
                  <a:pt x="3479093" y="0"/>
                </a:lnTo>
                <a:close/>
              </a:path>
              <a:path w="3593465" h="212725">
                <a:moveTo>
                  <a:pt x="3555293" y="76200"/>
                </a:moveTo>
                <a:lnTo>
                  <a:pt x="3479093" y="76200"/>
                </a:lnTo>
                <a:lnTo>
                  <a:pt x="3479093" y="114300"/>
                </a:lnTo>
                <a:lnTo>
                  <a:pt x="3555293" y="762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1581" y="3411355"/>
            <a:ext cx="4257040" cy="462280"/>
          </a:xfrm>
          <a:custGeom>
            <a:avLst/>
            <a:gdLst/>
            <a:ahLst/>
            <a:cxnLst/>
            <a:rect l="l" t="t" r="r" b="b"/>
            <a:pathLst>
              <a:path w="4257040" h="462279">
                <a:moveTo>
                  <a:pt x="0" y="19050"/>
                </a:moveTo>
                <a:lnTo>
                  <a:pt x="0" y="424037"/>
                </a:lnTo>
                <a:lnTo>
                  <a:pt x="4142313" y="424037"/>
                </a:lnTo>
                <a:lnTo>
                  <a:pt x="4142313" y="462137"/>
                </a:lnTo>
                <a:lnTo>
                  <a:pt x="4256613" y="404987"/>
                </a:lnTo>
                <a:lnTo>
                  <a:pt x="4218513" y="385937"/>
                </a:lnTo>
                <a:lnTo>
                  <a:pt x="38100" y="385937"/>
                </a:lnTo>
                <a:lnTo>
                  <a:pt x="38100" y="36871"/>
                </a:lnTo>
                <a:lnTo>
                  <a:pt x="17821" y="36871"/>
                </a:lnTo>
                <a:lnTo>
                  <a:pt x="0" y="19050"/>
                </a:lnTo>
                <a:close/>
              </a:path>
              <a:path w="4257040" h="462279">
                <a:moveTo>
                  <a:pt x="4142313" y="347837"/>
                </a:moveTo>
                <a:lnTo>
                  <a:pt x="4142313" y="385937"/>
                </a:lnTo>
                <a:lnTo>
                  <a:pt x="4218513" y="385937"/>
                </a:lnTo>
                <a:lnTo>
                  <a:pt x="4142313" y="347837"/>
                </a:lnTo>
                <a:close/>
              </a:path>
              <a:path w="4257040" h="462279">
                <a:moveTo>
                  <a:pt x="38100" y="0"/>
                </a:moveTo>
                <a:lnTo>
                  <a:pt x="17821" y="0"/>
                </a:lnTo>
                <a:lnTo>
                  <a:pt x="17821" y="36871"/>
                </a:lnTo>
                <a:lnTo>
                  <a:pt x="38100" y="36871"/>
                </a:lnTo>
                <a:lnTo>
                  <a:pt x="381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3522" y="5430136"/>
            <a:ext cx="6622415" cy="476884"/>
          </a:xfrm>
          <a:custGeom>
            <a:avLst/>
            <a:gdLst/>
            <a:ahLst/>
            <a:cxnLst/>
            <a:rect l="l" t="t" r="r" b="b"/>
            <a:pathLst>
              <a:path w="6622415" h="476885">
                <a:moveTo>
                  <a:pt x="0" y="19050"/>
                </a:moveTo>
                <a:lnTo>
                  <a:pt x="0" y="438265"/>
                </a:lnTo>
                <a:lnTo>
                  <a:pt x="6508076" y="438265"/>
                </a:lnTo>
                <a:lnTo>
                  <a:pt x="6508076" y="476365"/>
                </a:lnTo>
                <a:lnTo>
                  <a:pt x="6622376" y="419215"/>
                </a:lnTo>
                <a:lnTo>
                  <a:pt x="6584276" y="400165"/>
                </a:lnTo>
                <a:lnTo>
                  <a:pt x="38100" y="400165"/>
                </a:lnTo>
                <a:lnTo>
                  <a:pt x="38100" y="32282"/>
                </a:lnTo>
                <a:lnTo>
                  <a:pt x="13232" y="32282"/>
                </a:lnTo>
                <a:lnTo>
                  <a:pt x="0" y="19050"/>
                </a:lnTo>
                <a:close/>
              </a:path>
              <a:path w="6622415" h="476885">
                <a:moveTo>
                  <a:pt x="6508076" y="362065"/>
                </a:moveTo>
                <a:lnTo>
                  <a:pt x="6508076" y="400165"/>
                </a:lnTo>
                <a:lnTo>
                  <a:pt x="6584276" y="400165"/>
                </a:lnTo>
                <a:lnTo>
                  <a:pt x="6508076" y="362065"/>
                </a:lnTo>
                <a:close/>
              </a:path>
              <a:path w="6622415" h="476885">
                <a:moveTo>
                  <a:pt x="38100" y="0"/>
                </a:moveTo>
                <a:lnTo>
                  <a:pt x="13232" y="0"/>
                </a:lnTo>
                <a:lnTo>
                  <a:pt x="13232" y="32282"/>
                </a:lnTo>
                <a:lnTo>
                  <a:pt x="38100" y="32282"/>
                </a:lnTo>
                <a:lnTo>
                  <a:pt x="381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869" y="6131052"/>
            <a:ext cx="63087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nd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ldi,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“U</a:t>
            </a:r>
            <a:r>
              <a:rPr sz="1200" spc="-10" dirty="0">
                <a:latin typeface="Calibri"/>
                <a:cs typeface="Calibri"/>
              </a:rPr>
              <a:t>nde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nd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ee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spc="-25" dirty="0">
                <a:latin typeface="Calibri"/>
                <a:cs typeface="Calibri"/>
              </a:rPr>
              <a:t>n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T</a:t>
            </a:r>
            <a:r>
              <a:rPr sz="1200" spc="-10" dirty="0">
                <a:latin typeface="Calibri"/>
                <a:cs typeface="Calibri"/>
              </a:rPr>
              <a:t>hem</a:t>
            </a:r>
            <a:r>
              <a:rPr sz="1200" spc="-120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60" dirty="0"/>
              <a:t>F</a:t>
            </a:r>
            <a:r>
              <a:rPr spc="-5" dirty="0"/>
              <a:t>e</a:t>
            </a:r>
            <a:r>
              <a:rPr spc="-50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I</a:t>
            </a:r>
            <a:r>
              <a:rPr spc="-100" dirty="0"/>
              <a:t>n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04172" y="1987425"/>
            <a:ext cx="11979796" cy="3094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09493" y="1517379"/>
            <a:ext cx="60344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5" dirty="0">
                <a:latin typeface="Calibri"/>
                <a:cs typeface="Calibri"/>
              </a:rPr>
              <a:t>ay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GG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20" dirty="0">
                <a:latin typeface="Calibri"/>
                <a:cs typeface="Calibri"/>
              </a:rPr>
              <a:t>16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157386"/>
            <a:ext cx="63455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igu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ro</a:t>
            </a:r>
            <a:r>
              <a:rPr sz="1000" spc="-10" dirty="0">
                <a:latin typeface="Calibri"/>
                <a:cs typeface="Calibri"/>
              </a:rPr>
              <a:t>m</a:t>
            </a:r>
            <a:r>
              <a:rPr sz="1000" dirty="0">
                <a:latin typeface="Calibri"/>
                <a:cs typeface="Calibri"/>
              </a:rPr>
              <a:t> J</a:t>
            </a:r>
            <a:r>
              <a:rPr sz="1000" spc="-5" dirty="0">
                <a:latin typeface="Calibri"/>
                <a:cs typeface="Calibri"/>
              </a:rPr>
              <a:t>ohnso</a:t>
            </a:r>
            <a:r>
              <a:rPr sz="1000" spc="-15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spc="-15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lahi,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Fe</a:t>
            </a:r>
            <a:r>
              <a:rPr sz="1000" spc="-5" dirty="0">
                <a:latin typeface="Calibri"/>
                <a:cs typeface="Calibri"/>
              </a:rPr>
              <a:t>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ercep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ua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5" dirty="0">
                <a:latin typeface="Calibri"/>
                <a:cs typeface="Calibri"/>
              </a:rPr>
              <a:t>osse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S</a:t>
            </a:r>
            <a:r>
              <a:rPr sz="1000" spc="-5" dirty="0">
                <a:latin typeface="Calibri"/>
                <a:cs typeface="Calibri"/>
              </a:rPr>
              <a:t>t</a:t>
            </a:r>
            <a:r>
              <a:rPr sz="1000" spc="-1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le</a:t>
            </a:r>
            <a:r>
              <a:rPr sz="1000" dirty="0">
                <a:latin typeface="Calibri"/>
                <a:cs typeface="Calibri"/>
              </a:rPr>
              <a:t> T</a:t>
            </a:r>
            <a:r>
              <a:rPr sz="1000" spc="-5" dirty="0">
                <a:latin typeface="Calibri"/>
                <a:cs typeface="Calibri"/>
              </a:rPr>
              <a:t>rans</a:t>
            </a:r>
            <a:r>
              <a:rPr sz="1000" spc="-1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er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up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esolu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ion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 E</a:t>
            </a:r>
            <a:r>
              <a:rPr sz="1000" dirty="0">
                <a:latin typeface="Calibri"/>
                <a:cs typeface="Calibri"/>
              </a:rPr>
              <a:t>CCV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2016.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5983820"/>
            <a:ext cx="52984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5" dirty="0">
                <a:latin typeface="Calibri"/>
                <a:cs typeface="Calibri"/>
              </a:rPr>
              <a:t>M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end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an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Vedaldi,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spc="-15" dirty="0">
                <a:latin typeface="Calibri"/>
                <a:cs typeface="Calibri"/>
              </a:rPr>
              <a:t>U</a:t>
            </a:r>
            <a:r>
              <a:rPr sz="1000" spc="-5" dirty="0">
                <a:latin typeface="Calibri"/>
                <a:cs typeface="Calibri"/>
              </a:rPr>
              <a:t>nd</a:t>
            </a:r>
            <a:r>
              <a:rPr sz="1000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rstandin</a:t>
            </a:r>
            <a:r>
              <a:rPr sz="1000" dirty="0">
                <a:latin typeface="Calibri"/>
                <a:cs typeface="Calibri"/>
              </a:rPr>
              <a:t>g </a:t>
            </a:r>
            <a:r>
              <a:rPr sz="1000" spc="-5" dirty="0">
                <a:latin typeface="Calibri"/>
                <a:cs typeface="Calibri"/>
              </a:rPr>
              <a:t>Dee</a:t>
            </a:r>
            <a:r>
              <a:rPr sz="1000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Im</a:t>
            </a:r>
            <a:r>
              <a:rPr sz="1000" spc="-5" dirty="0">
                <a:latin typeface="Calibri"/>
                <a:cs typeface="Calibri"/>
              </a:rPr>
              <a:t>age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ep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esen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ation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b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spc="-5" dirty="0">
                <a:latin typeface="Calibri"/>
                <a:cs typeface="Calibri"/>
              </a:rPr>
              <a:t>nvertin</a:t>
            </a:r>
            <a:r>
              <a:rPr sz="1000" dirty="0">
                <a:latin typeface="Calibri"/>
                <a:cs typeface="Calibri"/>
              </a:rPr>
              <a:t>g T</a:t>
            </a:r>
            <a:r>
              <a:rPr sz="1000" spc="-15" dirty="0">
                <a:latin typeface="Calibri"/>
                <a:cs typeface="Calibri"/>
              </a:rPr>
              <a:t>h</a:t>
            </a:r>
            <a:r>
              <a:rPr sz="1000" spc="-10" dirty="0">
                <a:latin typeface="Calibri"/>
                <a:cs typeface="Calibri"/>
              </a:rPr>
              <a:t>em”</a:t>
            </a:r>
            <a:r>
              <a:rPr sz="1000" spc="-5" dirty="0">
                <a:latin typeface="Calibri"/>
                <a:cs typeface="Calibri"/>
              </a:rPr>
              <a:t>, 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V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10" dirty="0">
                <a:latin typeface="Calibri"/>
                <a:cs typeface="Calibri"/>
              </a:rPr>
              <a:t>R </a:t>
            </a:r>
            <a:r>
              <a:rPr sz="1000" dirty="0">
                <a:latin typeface="Calibri"/>
                <a:cs typeface="Calibri"/>
              </a:rPr>
              <a:t>201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6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5" dirty="0"/>
              <a:t>L</a:t>
            </a:r>
            <a:r>
              <a:rPr spc="-95" dirty="0"/>
              <a:t>a</a:t>
            </a:r>
            <a:r>
              <a:rPr spc="-70" dirty="0"/>
              <a:t>y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30" dirty="0"/>
              <a:t>D</a:t>
            </a:r>
            <a:r>
              <a:rPr spc="-10" dirty="0"/>
              <a:t>i</a:t>
            </a:r>
            <a:r>
              <a:rPr spc="-5" dirty="0"/>
              <a:t>me</a:t>
            </a:r>
            <a:r>
              <a:rPr spc="-30" dirty="0"/>
              <a:t>n</a:t>
            </a:r>
            <a:r>
              <a:rPr spc="-15" dirty="0"/>
              <a:t>si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ali</a:t>
            </a:r>
            <a:r>
              <a:rPr spc="-20" dirty="0"/>
              <a:t>ty</a:t>
            </a:r>
            <a:r>
              <a:rPr spc="-10" dirty="0"/>
              <a:t> </a:t>
            </a:r>
            <a:r>
              <a:rPr spc="-85" dirty="0"/>
              <a:t>R</a:t>
            </a:r>
            <a:r>
              <a:rPr spc="-5" dirty="0"/>
              <a:t>e</a:t>
            </a:r>
            <a:r>
              <a:rPr spc="-25" dirty="0"/>
              <a:t>duct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9917366" y="482231"/>
            <a:ext cx="1847284" cy="5522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6475" y="833085"/>
            <a:ext cx="1804670" cy="337185"/>
          </a:xfrm>
          <a:custGeom>
            <a:avLst/>
            <a:gdLst/>
            <a:ahLst/>
            <a:cxnLst/>
            <a:rect l="l" t="t" r="r" b="b"/>
            <a:pathLst>
              <a:path w="1804670" h="337184">
                <a:moveTo>
                  <a:pt x="0" y="0"/>
                </a:moveTo>
                <a:lnTo>
                  <a:pt x="1804330" y="0"/>
                </a:lnTo>
                <a:lnTo>
                  <a:pt x="1804330" y="337112"/>
                </a:lnTo>
                <a:lnTo>
                  <a:pt x="0" y="3371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5456" y="1771655"/>
            <a:ext cx="3796665" cy="325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uali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the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15" dirty="0">
                <a:latin typeface="Calibri"/>
                <a:cs typeface="Calibri"/>
              </a:rPr>
              <a:t>ty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409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457834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pal </a:t>
            </a: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PCA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Mo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6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7433" y="1002037"/>
            <a:ext cx="4765847" cy="5208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308" y="6087678"/>
            <a:ext cx="3973829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Ma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Hin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uali</a:t>
            </a:r>
            <a:r>
              <a:rPr sz="800" spc="-5" dirty="0">
                <a:latin typeface="Calibri"/>
                <a:cs typeface="Calibri"/>
              </a:rPr>
              <a:t>z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spc="-15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JM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200</a:t>
            </a:r>
            <a:r>
              <a:rPr sz="800" spc="-5" dirty="0">
                <a:latin typeface="Calibri"/>
                <a:cs typeface="Calibri"/>
              </a:rPr>
              <a:t>8                                    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Lau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Ma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f Hin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2008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ss</a:t>
            </a:r>
            <a:r>
              <a:rPr sz="800" dirty="0"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511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034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593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9514" y="1149440"/>
            <a:ext cx="902779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z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ad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pli</a:t>
            </a:r>
            <a:r>
              <a:rPr sz="2400" b="1" spc="10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3324" y="1973985"/>
            <a:ext cx="4109995" cy="230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8568" y="3171398"/>
            <a:ext cx="1148715" cy="76200"/>
          </a:xfrm>
          <a:custGeom>
            <a:avLst/>
            <a:gdLst/>
            <a:ahLst/>
            <a:cxnLst/>
            <a:rect l="l" t="t" r="r" b="b"/>
            <a:pathLst>
              <a:path w="1148715" h="76200">
                <a:moveTo>
                  <a:pt x="0" y="28573"/>
                </a:moveTo>
                <a:lnTo>
                  <a:pt x="0" y="47623"/>
                </a:lnTo>
                <a:lnTo>
                  <a:pt x="1072300" y="47625"/>
                </a:lnTo>
                <a:lnTo>
                  <a:pt x="1072300" y="76200"/>
                </a:lnTo>
                <a:lnTo>
                  <a:pt x="1148500" y="38100"/>
                </a:lnTo>
                <a:lnTo>
                  <a:pt x="1129450" y="28575"/>
                </a:lnTo>
                <a:lnTo>
                  <a:pt x="0" y="28573"/>
                </a:lnTo>
                <a:close/>
              </a:path>
              <a:path w="1148715" h="76200">
                <a:moveTo>
                  <a:pt x="1072300" y="0"/>
                </a:moveTo>
                <a:lnTo>
                  <a:pt x="1072300" y="28575"/>
                </a:lnTo>
                <a:lnTo>
                  <a:pt x="1129450" y="28575"/>
                </a:lnTo>
                <a:lnTo>
                  <a:pt x="1072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4948" y="3424875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4" y="47625"/>
                </a:lnTo>
                <a:lnTo>
                  <a:pt x="1095714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4" y="47625"/>
                </a:moveTo>
                <a:lnTo>
                  <a:pt x="76200" y="47625"/>
                </a:lnTo>
                <a:lnTo>
                  <a:pt x="1095714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78666" y="3101715"/>
            <a:ext cx="327660" cy="419734"/>
          </a:xfrm>
          <a:custGeom>
            <a:avLst/>
            <a:gdLst/>
            <a:ahLst/>
            <a:cxnLst/>
            <a:rect l="l" t="t" r="r" b="b"/>
            <a:pathLst>
              <a:path w="327659" h="419735">
                <a:moveTo>
                  <a:pt x="73394" y="343470"/>
                </a:moveTo>
                <a:lnTo>
                  <a:pt x="1148" y="388620"/>
                </a:lnTo>
                <a:lnTo>
                  <a:pt x="80615" y="419327"/>
                </a:lnTo>
                <a:lnTo>
                  <a:pt x="77858" y="390363"/>
                </a:lnTo>
                <a:lnTo>
                  <a:pt x="91441" y="388500"/>
                </a:lnTo>
                <a:lnTo>
                  <a:pt x="120290" y="381417"/>
                </a:lnTo>
                <a:lnTo>
                  <a:pt x="148201" y="372630"/>
                </a:lnTo>
                <a:lnTo>
                  <a:pt x="151278" y="371439"/>
                </a:lnTo>
                <a:lnTo>
                  <a:pt x="76057" y="371439"/>
                </a:lnTo>
                <a:lnTo>
                  <a:pt x="73394" y="343470"/>
                </a:lnTo>
                <a:close/>
              </a:path>
              <a:path w="327659" h="419735">
                <a:moveTo>
                  <a:pt x="697" y="0"/>
                </a:moveTo>
                <a:lnTo>
                  <a:pt x="0" y="19037"/>
                </a:lnTo>
                <a:lnTo>
                  <a:pt x="29726" y="20125"/>
                </a:lnTo>
                <a:lnTo>
                  <a:pt x="58552" y="23247"/>
                </a:lnTo>
                <a:lnTo>
                  <a:pt x="114670" y="35062"/>
                </a:lnTo>
                <a:lnTo>
                  <a:pt x="167145" y="53392"/>
                </a:lnTo>
                <a:lnTo>
                  <a:pt x="214044" y="77102"/>
                </a:lnTo>
                <a:lnTo>
                  <a:pt x="253436" y="104992"/>
                </a:lnTo>
                <a:lnTo>
                  <a:pt x="283409" y="135757"/>
                </a:lnTo>
                <a:lnTo>
                  <a:pt x="306644" y="183201"/>
                </a:lnTo>
                <a:lnTo>
                  <a:pt x="308174" y="200040"/>
                </a:lnTo>
                <a:lnTo>
                  <a:pt x="306647" y="214943"/>
                </a:lnTo>
                <a:lnTo>
                  <a:pt x="282768" y="263296"/>
                </a:lnTo>
                <a:lnTo>
                  <a:pt x="252919" y="293709"/>
                </a:lnTo>
                <a:lnTo>
                  <a:pt x="213685" y="321401"/>
                </a:lnTo>
                <a:lnTo>
                  <a:pt x="166932" y="344994"/>
                </a:lnTo>
                <a:lnTo>
                  <a:pt x="114583" y="363242"/>
                </a:lnTo>
                <a:lnTo>
                  <a:pt x="76057" y="371439"/>
                </a:lnTo>
                <a:lnTo>
                  <a:pt x="151278" y="371439"/>
                </a:lnTo>
                <a:lnTo>
                  <a:pt x="200315" y="350479"/>
                </a:lnTo>
                <a:lnTo>
                  <a:pt x="246001" y="323065"/>
                </a:lnTo>
                <a:lnTo>
                  <a:pt x="283451" y="291308"/>
                </a:lnTo>
                <a:lnTo>
                  <a:pt x="310734" y="255968"/>
                </a:lnTo>
                <a:lnTo>
                  <a:pt x="325327" y="218982"/>
                </a:lnTo>
                <a:lnTo>
                  <a:pt x="327323" y="200040"/>
                </a:lnTo>
                <a:lnTo>
                  <a:pt x="327323" y="198097"/>
                </a:lnTo>
                <a:lnTo>
                  <a:pt x="319684" y="160459"/>
                </a:lnTo>
                <a:lnTo>
                  <a:pt x="297717" y="123181"/>
                </a:lnTo>
                <a:lnTo>
                  <a:pt x="265057" y="89898"/>
                </a:lnTo>
                <a:lnTo>
                  <a:pt x="223215" y="60405"/>
                </a:lnTo>
                <a:lnTo>
                  <a:pt x="173995" y="35615"/>
                </a:lnTo>
                <a:lnTo>
                  <a:pt x="119189" y="16555"/>
                </a:lnTo>
                <a:lnTo>
                  <a:pt x="60587" y="4306"/>
                </a:lnTo>
                <a:lnTo>
                  <a:pt x="30424" y="1088"/>
                </a:lnTo>
                <a:lnTo>
                  <a:pt x="69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168" y="4411234"/>
            <a:ext cx="62528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spc="-15" dirty="0">
                <a:latin typeface="Calibri"/>
                <a:cs typeface="Calibri"/>
              </a:rPr>
              <a:t>NN;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20"/>
              </a:spcBef>
              <a:tabLst>
                <a:tab pos="621665" algn="l"/>
              </a:tabLst>
            </a:pPr>
            <a:r>
              <a:rPr sz="1600" dirty="0">
                <a:latin typeface="Calibri"/>
                <a:cs typeface="Calibri"/>
              </a:rPr>
              <a:t>1.	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5912" y="2403046"/>
            <a:ext cx="2792605" cy="1784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8713" y="5143601"/>
            <a:ext cx="664019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2.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equal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4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ac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i="1" spc="-10" dirty="0">
                <a:latin typeface="Calibri"/>
                <a:cs typeface="Calibri"/>
              </a:rPr>
              <a:t>v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ti</a:t>
            </a:r>
            <a:r>
              <a:rPr sz="2400" i="1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3.	</a:t>
            </a: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: 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4.	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0918" y="6028858"/>
            <a:ext cx="3443604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900"/>
              </a:lnSpc>
            </a:pP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ord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intsev,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h,</a:t>
            </a:r>
            <a:r>
              <a:rPr sz="900" spc="10" dirty="0">
                <a:latin typeface="Calibri"/>
                <a:cs typeface="Calibri"/>
              </a:rPr>
              <a:t> 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</a:t>
            </a:r>
            <a:r>
              <a:rPr sz="900" spc="10" dirty="0">
                <a:latin typeface="Calibri"/>
                <a:cs typeface="Calibri"/>
              </a:rPr>
              <a:t>yka, </a:t>
            </a:r>
            <a:r>
              <a:rPr sz="900" spc="5" dirty="0">
                <a:latin typeface="Calibri"/>
                <a:cs typeface="Calibri"/>
              </a:rPr>
              <a:t>“In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eptionis</a:t>
            </a:r>
            <a:r>
              <a:rPr sz="900" spc="10" dirty="0">
                <a:latin typeface="Calibri"/>
                <a:cs typeface="Calibri"/>
              </a:rPr>
              <a:t>m: </a:t>
            </a:r>
            <a:r>
              <a:rPr sz="900" spc="5" dirty="0">
                <a:latin typeface="Calibri"/>
                <a:cs typeface="Calibri"/>
              </a:rPr>
              <a:t>Goin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eeper in</a:t>
            </a:r>
            <a:r>
              <a:rPr sz="900" spc="10" dirty="0">
                <a:latin typeface="Calibri"/>
                <a:cs typeface="Calibri"/>
              </a:rPr>
              <a:t>to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Neural </a:t>
            </a:r>
            <a:r>
              <a:rPr sz="900" spc="10" dirty="0">
                <a:latin typeface="Calibri"/>
                <a:cs typeface="Calibri"/>
              </a:rPr>
              <a:t>Ne</a:t>
            </a:r>
            <a:r>
              <a:rPr sz="900" spc="5" dirty="0">
                <a:latin typeface="Calibri"/>
                <a:cs typeface="Calibri"/>
              </a:rPr>
              <a:t>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Google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ese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900" u="sng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log</a:t>
            </a:r>
            <a:r>
              <a:rPr sz="900" spc="5" dirty="0">
                <a:latin typeface="Calibri"/>
                <a:cs typeface="Calibri"/>
              </a:rPr>
              <a:t>.</a:t>
            </a:r>
            <a:r>
              <a:rPr sz="900" spc="10" dirty="0">
                <a:latin typeface="Calibri"/>
                <a:cs typeface="Calibri"/>
              </a:rPr>
              <a:t> Ima</a:t>
            </a:r>
            <a:r>
              <a:rPr sz="900" spc="5" dirty="0">
                <a:latin typeface="Calibri"/>
                <a:cs typeface="Calibri"/>
              </a:rPr>
              <a:t>ge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li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ense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under 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CC-BY</a:t>
            </a:r>
            <a:r>
              <a:rPr sz="9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4.0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18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9514" y="1149440"/>
            <a:ext cx="902779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z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ad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pli</a:t>
            </a:r>
            <a:r>
              <a:rPr sz="2400" b="1" spc="10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3324" y="1973985"/>
            <a:ext cx="4109995" cy="2307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8568" y="3171398"/>
            <a:ext cx="1148715" cy="76200"/>
          </a:xfrm>
          <a:custGeom>
            <a:avLst/>
            <a:gdLst/>
            <a:ahLst/>
            <a:cxnLst/>
            <a:rect l="l" t="t" r="r" b="b"/>
            <a:pathLst>
              <a:path w="1148715" h="76200">
                <a:moveTo>
                  <a:pt x="0" y="28573"/>
                </a:moveTo>
                <a:lnTo>
                  <a:pt x="0" y="47623"/>
                </a:lnTo>
                <a:lnTo>
                  <a:pt x="1072300" y="47625"/>
                </a:lnTo>
                <a:lnTo>
                  <a:pt x="1072300" y="76200"/>
                </a:lnTo>
                <a:lnTo>
                  <a:pt x="1148500" y="38100"/>
                </a:lnTo>
                <a:lnTo>
                  <a:pt x="1129450" y="28575"/>
                </a:lnTo>
                <a:lnTo>
                  <a:pt x="0" y="28573"/>
                </a:lnTo>
                <a:close/>
              </a:path>
              <a:path w="1148715" h="76200">
                <a:moveTo>
                  <a:pt x="1072300" y="0"/>
                </a:moveTo>
                <a:lnTo>
                  <a:pt x="1072300" y="28575"/>
                </a:lnTo>
                <a:lnTo>
                  <a:pt x="1129450" y="28575"/>
                </a:lnTo>
                <a:lnTo>
                  <a:pt x="1072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94948" y="3424875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4" y="47625"/>
                </a:lnTo>
                <a:lnTo>
                  <a:pt x="1095714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4" y="47625"/>
                </a:moveTo>
                <a:lnTo>
                  <a:pt x="76200" y="47625"/>
                </a:lnTo>
                <a:lnTo>
                  <a:pt x="1095714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78666" y="3101715"/>
            <a:ext cx="327660" cy="419734"/>
          </a:xfrm>
          <a:custGeom>
            <a:avLst/>
            <a:gdLst/>
            <a:ahLst/>
            <a:cxnLst/>
            <a:rect l="l" t="t" r="r" b="b"/>
            <a:pathLst>
              <a:path w="327659" h="419735">
                <a:moveTo>
                  <a:pt x="73394" y="343470"/>
                </a:moveTo>
                <a:lnTo>
                  <a:pt x="1148" y="388620"/>
                </a:lnTo>
                <a:lnTo>
                  <a:pt x="80615" y="419327"/>
                </a:lnTo>
                <a:lnTo>
                  <a:pt x="77858" y="390363"/>
                </a:lnTo>
                <a:lnTo>
                  <a:pt x="91441" y="388500"/>
                </a:lnTo>
                <a:lnTo>
                  <a:pt x="120290" y="381417"/>
                </a:lnTo>
                <a:lnTo>
                  <a:pt x="148201" y="372630"/>
                </a:lnTo>
                <a:lnTo>
                  <a:pt x="151278" y="371439"/>
                </a:lnTo>
                <a:lnTo>
                  <a:pt x="76057" y="371439"/>
                </a:lnTo>
                <a:lnTo>
                  <a:pt x="73394" y="343470"/>
                </a:lnTo>
                <a:close/>
              </a:path>
              <a:path w="327659" h="419735">
                <a:moveTo>
                  <a:pt x="697" y="0"/>
                </a:moveTo>
                <a:lnTo>
                  <a:pt x="0" y="19037"/>
                </a:lnTo>
                <a:lnTo>
                  <a:pt x="29726" y="20125"/>
                </a:lnTo>
                <a:lnTo>
                  <a:pt x="58552" y="23247"/>
                </a:lnTo>
                <a:lnTo>
                  <a:pt x="114670" y="35062"/>
                </a:lnTo>
                <a:lnTo>
                  <a:pt x="167145" y="53392"/>
                </a:lnTo>
                <a:lnTo>
                  <a:pt x="214044" y="77102"/>
                </a:lnTo>
                <a:lnTo>
                  <a:pt x="253436" y="104992"/>
                </a:lnTo>
                <a:lnTo>
                  <a:pt x="283409" y="135757"/>
                </a:lnTo>
                <a:lnTo>
                  <a:pt x="306644" y="183201"/>
                </a:lnTo>
                <a:lnTo>
                  <a:pt x="308174" y="200040"/>
                </a:lnTo>
                <a:lnTo>
                  <a:pt x="306647" y="214943"/>
                </a:lnTo>
                <a:lnTo>
                  <a:pt x="282768" y="263296"/>
                </a:lnTo>
                <a:lnTo>
                  <a:pt x="252919" y="293709"/>
                </a:lnTo>
                <a:lnTo>
                  <a:pt x="213685" y="321401"/>
                </a:lnTo>
                <a:lnTo>
                  <a:pt x="166932" y="344994"/>
                </a:lnTo>
                <a:lnTo>
                  <a:pt x="114583" y="363242"/>
                </a:lnTo>
                <a:lnTo>
                  <a:pt x="76057" y="371439"/>
                </a:lnTo>
                <a:lnTo>
                  <a:pt x="151278" y="371439"/>
                </a:lnTo>
                <a:lnTo>
                  <a:pt x="200315" y="350479"/>
                </a:lnTo>
                <a:lnTo>
                  <a:pt x="246001" y="323065"/>
                </a:lnTo>
                <a:lnTo>
                  <a:pt x="283451" y="291308"/>
                </a:lnTo>
                <a:lnTo>
                  <a:pt x="310734" y="255968"/>
                </a:lnTo>
                <a:lnTo>
                  <a:pt x="325327" y="218982"/>
                </a:lnTo>
                <a:lnTo>
                  <a:pt x="327323" y="200040"/>
                </a:lnTo>
                <a:lnTo>
                  <a:pt x="327323" y="198097"/>
                </a:lnTo>
                <a:lnTo>
                  <a:pt x="319684" y="160459"/>
                </a:lnTo>
                <a:lnTo>
                  <a:pt x="297717" y="123181"/>
                </a:lnTo>
                <a:lnTo>
                  <a:pt x="265057" y="89898"/>
                </a:lnTo>
                <a:lnTo>
                  <a:pt x="223215" y="60405"/>
                </a:lnTo>
                <a:lnTo>
                  <a:pt x="173995" y="35615"/>
                </a:lnTo>
                <a:lnTo>
                  <a:pt x="119189" y="16555"/>
                </a:lnTo>
                <a:lnTo>
                  <a:pt x="60587" y="4306"/>
                </a:lnTo>
                <a:lnTo>
                  <a:pt x="30424" y="1088"/>
                </a:lnTo>
                <a:lnTo>
                  <a:pt x="69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168" y="4411234"/>
            <a:ext cx="62528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spc="-15" dirty="0">
                <a:latin typeface="Calibri"/>
                <a:cs typeface="Calibri"/>
              </a:rPr>
              <a:t>NN;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20"/>
              </a:spcBef>
              <a:tabLst>
                <a:tab pos="621665" algn="l"/>
              </a:tabLst>
            </a:pPr>
            <a:r>
              <a:rPr sz="1600" dirty="0">
                <a:latin typeface="Calibri"/>
                <a:cs typeface="Calibri"/>
              </a:rPr>
              <a:t>1.	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5912" y="2403046"/>
            <a:ext cx="2792605" cy="1784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1590" y="4583227"/>
            <a:ext cx="17303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7785" y="4946022"/>
            <a:ext cx="15049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dirty="0"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55928" y="5217812"/>
            <a:ext cx="1163955" cy="86995"/>
          </a:xfrm>
          <a:custGeom>
            <a:avLst/>
            <a:gdLst/>
            <a:ahLst/>
            <a:cxnLst/>
            <a:rect l="l" t="t" r="r" b="b"/>
            <a:pathLst>
              <a:path w="1163954" h="86995">
                <a:moveTo>
                  <a:pt x="74790" y="10309"/>
                </a:moveTo>
                <a:lnTo>
                  <a:pt x="0" y="51108"/>
                </a:lnTo>
                <a:lnTo>
                  <a:pt x="77511" y="86461"/>
                </a:lnTo>
                <a:lnTo>
                  <a:pt x="76490" y="57904"/>
                </a:lnTo>
                <a:lnTo>
                  <a:pt x="608998" y="38867"/>
                </a:lnTo>
                <a:lnTo>
                  <a:pt x="75811" y="38867"/>
                </a:lnTo>
                <a:lnTo>
                  <a:pt x="74790" y="10309"/>
                </a:lnTo>
                <a:close/>
              </a:path>
              <a:path w="1163954" h="86995">
                <a:moveTo>
                  <a:pt x="1162956" y="0"/>
                </a:moveTo>
                <a:lnTo>
                  <a:pt x="75811" y="38867"/>
                </a:lnTo>
                <a:lnTo>
                  <a:pt x="608998" y="38867"/>
                </a:lnTo>
                <a:lnTo>
                  <a:pt x="1163637" y="19038"/>
                </a:lnTo>
                <a:lnTo>
                  <a:pt x="116295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41590" y="4957280"/>
            <a:ext cx="310197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latin typeface="Times New Roman"/>
                <a:cs typeface="Times New Roman"/>
              </a:rPr>
              <a:t>I</a:t>
            </a:r>
            <a:r>
              <a:rPr sz="2900" spc="10" dirty="0">
                <a:latin typeface="Times New Roman"/>
                <a:cs typeface="Times New Roman"/>
              </a:rPr>
              <a:t>*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15" dirty="0">
                <a:latin typeface="Times New Roman"/>
                <a:cs typeface="Times New Roman"/>
              </a:rPr>
              <a:t>=</a:t>
            </a:r>
            <a:r>
              <a:rPr sz="2900" spc="5" dirty="0">
                <a:latin typeface="Times New Roman"/>
                <a:cs typeface="Times New Roman"/>
              </a:rPr>
              <a:t> a</a:t>
            </a:r>
            <a:r>
              <a:rPr sz="2900" spc="-50" dirty="0">
                <a:latin typeface="Times New Roman"/>
                <a:cs typeface="Times New Roman"/>
              </a:rPr>
              <a:t>r</a:t>
            </a:r>
            <a:r>
              <a:rPr sz="2900" spc="10" dirty="0">
                <a:latin typeface="Times New Roman"/>
                <a:cs typeface="Times New Roman"/>
              </a:rPr>
              <a:t>g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20" dirty="0">
                <a:latin typeface="Times New Roman"/>
                <a:cs typeface="Times New Roman"/>
              </a:rPr>
              <a:t>m</a:t>
            </a:r>
            <a:r>
              <a:rPr sz="2900" spc="5" dirty="0">
                <a:latin typeface="Times New Roman"/>
                <a:cs typeface="Times New Roman"/>
              </a:rPr>
              <a:t>ax</a:t>
            </a:r>
            <a:r>
              <a:rPr sz="2925" baseline="-19943" dirty="0">
                <a:latin typeface="Times New Roman"/>
                <a:cs typeface="Times New Roman"/>
              </a:rPr>
              <a:t>I </a:t>
            </a:r>
            <a:r>
              <a:rPr sz="2925" spc="-367" baseline="-19943" dirty="0">
                <a:latin typeface="Times New Roman"/>
                <a:cs typeface="Times New Roman"/>
              </a:rPr>
              <a:t> </a:t>
            </a:r>
            <a:r>
              <a:rPr sz="2900" spc="15" dirty="0">
                <a:latin typeface="Times New Roman"/>
                <a:cs typeface="Times New Roman"/>
              </a:rPr>
              <a:t>∑</a:t>
            </a:r>
            <a:r>
              <a:rPr sz="2925" baseline="-19943" dirty="0">
                <a:latin typeface="Times New Roman"/>
                <a:cs typeface="Times New Roman"/>
              </a:rPr>
              <a:t>i</a:t>
            </a:r>
            <a:r>
              <a:rPr sz="2925" spc="359" baseline="-19943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</a:t>
            </a:r>
            <a:r>
              <a:rPr sz="2925" spc="-15" baseline="-19943" dirty="0">
                <a:latin typeface="Times New Roman"/>
                <a:cs typeface="Times New Roman"/>
              </a:rPr>
              <a:t>i</a:t>
            </a:r>
            <a:r>
              <a:rPr sz="2900" dirty="0">
                <a:latin typeface="Times New Roman"/>
                <a:cs typeface="Times New Roman"/>
              </a:rPr>
              <a:t>(I)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8713" y="5143601"/>
            <a:ext cx="664019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2.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equal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4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s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ac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i="1" spc="-10" dirty="0">
                <a:latin typeface="Calibri"/>
                <a:cs typeface="Calibri"/>
              </a:rPr>
              <a:t>v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5" dirty="0">
                <a:latin typeface="Calibri"/>
                <a:cs typeface="Calibri"/>
              </a:rPr>
              <a:t>ti</a:t>
            </a:r>
            <a:r>
              <a:rPr sz="2400" i="1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3.	</a:t>
            </a: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: 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tabLst>
                <a:tab pos="452120" algn="l"/>
              </a:tabLst>
            </a:pPr>
            <a:r>
              <a:rPr sz="1600" dirty="0">
                <a:latin typeface="Calibri"/>
                <a:cs typeface="Calibri"/>
              </a:rPr>
              <a:t>4.	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30918" y="6028858"/>
            <a:ext cx="3443604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900"/>
              </a:lnSpc>
            </a:pP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ord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intsev,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h,</a:t>
            </a:r>
            <a:r>
              <a:rPr sz="900" spc="10" dirty="0">
                <a:latin typeface="Calibri"/>
                <a:cs typeface="Calibri"/>
              </a:rPr>
              <a:t> 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T</a:t>
            </a:r>
            <a:r>
              <a:rPr sz="900" spc="10" dirty="0">
                <a:latin typeface="Calibri"/>
                <a:cs typeface="Calibri"/>
              </a:rPr>
              <a:t>yka, </a:t>
            </a:r>
            <a:r>
              <a:rPr sz="900" spc="5" dirty="0">
                <a:latin typeface="Calibri"/>
                <a:cs typeface="Calibri"/>
              </a:rPr>
              <a:t>“In</a:t>
            </a:r>
            <a:r>
              <a:rPr sz="900" spc="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eptionis</a:t>
            </a:r>
            <a:r>
              <a:rPr sz="900" spc="10" dirty="0">
                <a:latin typeface="Calibri"/>
                <a:cs typeface="Calibri"/>
              </a:rPr>
              <a:t>m: </a:t>
            </a:r>
            <a:r>
              <a:rPr sz="900" spc="5" dirty="0">
                <a:latin typeface="Calibri"/>
                <a:cs typeface="Calibri"/>
              </a:rPr>
              <a:t>Goin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eeper in</a:t>
            </a:r>
            <a:r>
              <a:rPr sz="900" spc="10" dirty="0">
                <a:latin typeface="Calibri"/>
                <a:cs typeface="Calibri"/>
              </a:rPr>
              <a:t>to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Neural </a:t>
            </a:r>
            <a:r>
              <a:rPr sz="900" spc="10" dirty="0">
                <a:latin typeface="Calibri"/>
                <a:cs typeface="Calibri"/>
              </a:rPr>
              <a:t>Ne</a:t>
            </a:r>
            <a:r>
              <a:rPr sz="900" spc="5" dirty="0">
                <a:latin typeface="Calibri"/>
                <a:cs typeface="Calibri"/>
              </a:rPr>
              <a:t>twor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s”,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Google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ese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900" u="sng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900" u="sng" spc="-2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900" u="sng" spc="5" dirty="0">
                <a:solidFill>
                  <a:srgbClr val="0563C1"/>
                </a:solidFill>
                <a:latin typeface="Calibri"/>
                <a:cs typeface="Calibri"/>
              </a:rPr>
              <a:t>log</a:t>
            </a:r>
            <a:r>
              <a:rPr sz="900" spc="5" dirty="0">
                <a:latin typeface="Calibri"/>
                <a:cs typeface="Calibri"/>
              </a:rPr>
              <a:t>.</a:t>
            </a:r>
            <a:r>
              <a:rPr sz="900" spc="10" dirty="0">
                <a:latin typeface="Calibri"/>
                <a:cs typeface="Calibri"/>
              </a:rPr>
              <a:t> Ima</a:t>
            </a:r>
            <a:r>
              <a:rPr sz="900" spc="5" dirty="0">
                <a:latin typeface="Calibri"/>
                <a:cs typeface="Calibri"/>
              </a:rPr>
              <a:t>ge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li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ense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under 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CC-BY</a:t>
            </a:r>
            <a:r>
              <a:rPr sz="9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900" u="sng" spc="10" dirty="0">
                <a:solidFill>
                  <a:srgbClr val="0563C1"/>
                </a:solidFill>
                <a:latin typeface="Calibri"/>
                <a:cs typeface="Calibri"/>
              </a:rPr>
              <a:t>4.0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136798" y="1092875"/>
            <a:ext cx="8465728" cy="447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11693" y="1302472"/>
            <a:ext cx="312864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Co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(C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od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540" y="3376842"/>
            <a:ext cx="6855459" cy="686435"/>
          </a:xfrm>
          <a:custGeom>
            <a:avLst/>
            <a:gdLst/>
            <a:ahLst/>
            <a:cxnLst/>
            <a:rect l="l" t="t" r="r" b="b"/>
            <a:pathLst>
              <a:path w="6855459" h="686435">
                <a:moveTo>
                  <a:pt x="0" y="0"/>
                </a:moveTo>
                <a:lnTo>
                  <a:pt x="6855414" y="0"/>
                </a:lnTo>
                <a:lnTo>
                  <a:pt x="6855414" y="685872"/>
                </a:lnTo>
                <a:lnTo>
                  <a:pt x="0" y="68587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8540" y="3667758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63423" y="3561683"/>
            <a:ext cx="2503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65" y="5932242"/>
            <a:ext cx="80010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f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ot</a:t>
            </a:r>
            <a:r>
              <a:rPr sz="2500" spc="-5" dirty="0">
                <a:latin typeface="Calibri"/>
                <a:cs typeface="Calibri"/>
              </a:rPr>
              <a:t> sh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95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136798" y="1092875"/>
            <a:ext cx="8465728" cy="447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11693" y="1302472"/>
            <a:ext cx="312864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Co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(C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od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540" y="2865160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867" y="4505213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8540" y="3075520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39035" y="3293728"/>
            <a:ext cx="1206500" cy="1390015"/>
          </a:xfrm>
          <a:custGeom>
            <a:avLst/>
            <a:gdLst/>
            <a:ahLst/>
            <a:cxnLst/>
            <a:rect l="l" t="t" r="r" b="b"/>
            <a:pathLst>
              <a:path w="1206500" h="1390014">
                <a:moveTo>
                  <a:pt x="21118" y="1307343"/>
                </a:moveTo>
                <a:lnTo>
                  <a:pt x="0" y="1389879"/>
                </a:lnTo>
                <a:lnTo>
                  <a:pt x="78699" y="1357252"/>
                </a:lnTo>
                <a:lnTo>
                  <a:pt x="57106" y="1338536"/>
                </a:lnTo>
                <a:lnTo>
                  <a:pt x="67922" y="1326059"/>
                </a:lnTo>
                <a:lnTo>
                  <a:pt x="42711" y="1326059"/>
                </a:lnTo>
                <a:lnTo>
                  <a:pt x="21118" y="1307343"/>
                </a:lnTo>
                <a:close/>
              </a:path>
              <a:path w="1206500" h="1390014">
                <a:moveTo>
                  <a:pt x="1192090" y="0"/>
                </a:moveTo>
                <a:lnTo>
                  <a:pt x="42711" y="1326059"/>
                </a:lnTo>
                <a:lnTo>
                  <a:pt x="67922" y="1326059"/>
                </a:lnTo>
                <a:lnTo>
                  <a:pt x="1206486" y="12477"/>
                </a:lnTo>
                <a:lnTo>
                  <a:pt x="119209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540" y="3376842"/>
            <a:ext cx="6855459" cy="686435"/>
          </a:xfrm>
          <a:custGeom>
            <a:avLst/>
            <a:gdLst/>
            <a:ahLst/>
            <a:cxnLst/>
            <a:rect l="l" t="t" r="r" b="b"/>
            <a:pathLst>
              <a:path w="6855459" h="686435">
                <a:moveTo>
                  <a:pt x="0" y="0"/>
                </a:moveTo>
                <a:lnTo>
                  <a:pt x="6855414" y="0"/>
                </a:lnTo>
                <a:lnTo>
                  <a:pt x="6855414" y="685872"/>
                </a:lnTo>
                <a:lnTo>
                  <a:pt x="0" y="68587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8540" y="3667758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63423" y="2957576"/>
            <a:ext cx="2503805" cy="93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">
              <a:lnSpc>
                <a:spcPct val="165200"/>
              </a:lnSpc>
            </a:pPr>
            <a:r>
              <a:rPr sz="2400" spc="-1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965" y="5932242"/>
            <a:ext cx="80010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f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ot</a:t>
            </a:r>
            <a:r>
              <a:rPr sz="2500" spc="-5" dirty="0">
                <a:latin typeface="Calibri"/>
                <a:cs typeface="Calibri"/>
              </a:rPr>
              <a:t> sh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96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136798" y="1092875"/>
            <a:ext cx="8465728" cy="447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11693" y="1302472"/>
            <a:ext cx="312864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Co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(C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od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540" y="2865160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867" y="4505213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8540" y="3075520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39035" y="3293728"/>
            <a:ext cx="1206500" cy="1390015"/>
          </a:xfrm>
          <a:custGeom>
            <a:avLst/>
            <a:gdLst/>
            <a:ahLst/>
            <a:cxnLst/>
            <a:rect l="l" t="t" r="r" b="b"/>
            <a:pathLst>
              <a:path w="1206500" h="1390014">
                <a:moveTo>
                  <a:pt x="21118" y="1307343"/>
                </a:moveTo>
                <a:lnTo>
                  <a:pt x="0" y="1389879"/>
                </a:lnTo>
                <a:lnTo>
                  <a:pt x="78699" y="1357252"/>
                </a:lnTo>
                <a:lnTo>
                  <a:pt x="57106" y="1338536"/>
                </a:lnTo>
                <a:lnTo>
                  <a:pt x="67922" y="1326059"/>
                </a:lnTo>
                <a:lnTo>
                  <a:pt x="42711" y="1326059"/>
                </a:lnTo>
                <a:lnTo>
                  <a:pt x="21118" y="1307343"/>
                </a:lnTo>
                <a:close/>
              </a:path>
              <a:path w="1206500" h="1390014">
                <a:moveTo>
                  <a:pt x="1192090" y="0"/>
                </a:moveTo>
                <a:lnTo>
                  <a:pt x="42711" y="1326059"/>
                </a:lnTo>
                <a:lnTo>
                  <a:pt x="67922" y="1326059"/>
                </a:lnTo>
                <a:lnTo>
                  <a:pt x="1206486" y="12477"/>
                </a:lnTo>
                <a:lnTo>
                  <a:pt x="119209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8540" y="4209759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867" y="4097359"/>
            <a:ext cx="6855459" cy="364490"/>
          </a:xfrm>
          <a:custGeom>
            <a:avLst/>
            <a:gdLst/>
            <a:ahLst/>
            <a:cxnLst/>
            <a:rect l="l" t="t" r="r" b="b"/>
            <a:pathLst>
              <a:path w="6855459" h="364489">
                <a:moveTo>
                  <a:pt x="0" y="0"/>
                </a:moveTo>
                <a:lnTo>
                  <a:pt x="6855414" y="0"/>
                </a:lnTo>
                <a:lnTo>
                  <a:pt x="6855414" y="363905"/>
                </a:lnTo>
                <a:lnTo>
                  <a:pt x="0" y="36390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540" y="3376842"/>
            <a:ext cx="6855459" cy="686435"/>
          </a:xfrm>
          <a:custGeom>
            <a:avLst/>
            <a:gdLst/>
            <a:ahLst/>
            <a:cxnLst/>
            <a:rect l="l" t="t" r="r" b="b"/>
            <a:pathLst>
              <a:path w="6855459" h="686435">
                <a:moveTo>
                  <a:pt x="0" y="0"/>
                </a:moveTo>
                <a:lnTo>
                  <a:pt x="6855414" y="0"/>
                </a:lnTo>
                <a:lnTo>
                  <a:pt x="6855414" y="685872"/>
                </a:lnTo>
                <a:lnTo>
                  <a:pt x="0" y="68587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8540" y="3667758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10353" y="2957576"/>
            <a:ext cx="2850515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850">
              <a:lnSpc>
                <a:spcPct val="157100"/>
              </a:lnSpc>
            </a:pPr>
            <a:r>
              <a:rPr sz="2400" spc="-1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    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 L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965" y="5932242"/>
            <a:ext cx="80010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f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ot</a:t>
            </a:r>
            <a:r>
              <a:rPr sz="2500" spc="-5" dirty="0">
                <a:latin typeface="Calibri"/>
                <a:cs typeface="Calibri"/>
              </a:rPr>
              <a:t> sh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97</a:t>
            </a:fld>
            <a:endParaRPr spc="-1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540">
              <a:lnSpc>
                <a:spcPct val="100000"/>
              </a:lnSpc>
            </a:pPr>
            <a:r>
              <a:rPr spc="-5" dirty="0"/>
              <a:t>D</a:t>
            </a:r>
            <a:r>
              <a:rPr dirty="0"/>
              <a:t>ee</a:t>
            </a:r>
            <a:r>
              <a:rPr spc="-35" dirty="0"/>
              <a:t>p</a:t>
            </a:r>
            <a:r>
              <a:rPr spc="-30" dirty="0"/>
              <a:t>D</a:t>
            </a:r>
            <a:r>
              <a:rPr spc="-80" dirty="0"/>
              <a:t>r</a:t>
            </a:r>
            <a:r>
              <a:rPr dirty="0"/>
              <a:t>e</a:t>
            </a:r>
            <a:r>
              <a:rPr spc="-15" dirty="0"/>
              <a:t>a</a:t>
            </a:r>
            <a:r>
              <a:rPr spc="-5" dirty="0"/>
              <a:t>m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Amp</a:t>
            </a:r>
            <a:r>
              <a:rPr spc="-10" dirty="0"/>
              <a:t>li</a:t>
            </a:r>
            <a:r>
              <a:rPr spc="0" dirty="0"/>
              <a:t>f</a:t>
            </a:r>
            <a:r>
              <a:rPr spc="-20" dirty="0"/>
              <a:t>y</a:t>
            </a:r>
            <a:r>
              <a:rPr spc="-10" dirty="0"/>
              <a:t> </a:t>
            </a:r>
            <a:r>
              <a:rPr spc="-25" dirty="0"/>
              <a:t>E</a:t>
            </a:r>
            <a:r>
              <a:rPr dirty="0"/>
              <a:t>x</a:t>
            </a:r>
            <a:r>
              <a:rPr spc="-10" dirty="0"/>
              <a:t>i</a:t>
            </a:r>
            <a:r>
              <a:rPr spc="-65" dirty="0"/>
              <a:t>s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es</a:t>
            </a:r>
          </a:p>
        </p:txBody>
      </p:sp>
      <p:sp>
        <p:nvSpPr>
          <p:cNvPr id="3" name="object 3"/>
          <p:cNvSpPr/>
          <p:nvPr/>
        </p:nvSpPr>
        <p:spPr>
          <a:xfrm>
            <a:off x="136798" y="1092875"/>
            <a:ext cx="8465728" cy="447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11693" y="1302472"/>
            <a:ext cx="3128645" cy="82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Co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(C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od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li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dirty="0">
                <a:solidFill>
                  <a:srgbClr val="666666"/>
                </a:solidFill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540" y="2865160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867" y="4505213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8540" y="3075520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39035" y="3293728"/>
            <a:ext cx="1206500" cy="1390015"/>
          </a:xfrm>
          <a:custGeom>
            <a:avLst/>
            <a:gdLst/>
            <a:ahLst/>
            <a:cxnLst/>
            <a:rect l="l" t="t" r="r" b="b"/>
            <a:pathLst>
              <a:path w="1206500" h="1390014">
                <a:moveTo>
                  <a:pt x="21118" y="1307343"/>
                </a:moveTo>
                <a:lnTo>
                  <a:pt x="0" y="1389879"/>
                </a:lnTo>
                <a:lnTo>
                  <a:pt x="78699" y="1357252"/>
                </a:lnTo>
                <a:lnTo>
                  <a:pt x="57106" y="1338536"/>
                </a:lnTo>
                <a:lnTo>
                  <a:pt x="67922" y="1326059"/>
                </a:lnTo>
                <a:lnTo>
                  <a:pt x="42711" y="1326059"/>
                </a:lnTo>
                <a:lnTo>
                  <a:pt x="21118" y="1307343"/>
                </a:lnTo>
                <a:close/>
              </a:path>
              <a:path w="1206500" h="1390014">
                <a:moveTo>
                  <a:pt x="1192090" y="0"/>
                </a:moveTo>
                <a:lnTo>
                  <a:pt x="42711" y="1326059"/>
                </a:lnTo>
                <a:lnTo>
                  <a:pt x="67922" y="1326059"/>
                </a:lnTo>
                <a:lnTo>
                  <a:pt x="1206486" y="12477"/>
                </a:lnTo>
                <a:lnTo>
                  <a:pt x="119209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8540" y="4209759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867" y="4097359"/>
            <a:ext cx="6855459" cy="364490"/>
          </a:xfrm>
          <a:custGeom>
            <a:avLst/>
            <a:gdLst/>
            <a:ahLst/>
            <a:cxnLst/>
            <a:rect l="l" t="t" r="r" b="b"/>
            <a:pathLst>
              <a:path w="6855459" h="364489">
                <a:moveTo>
                  <a:pt x="0" y="0"/>
                </a:moveTo>
                <a:lnTo>
                  <a:pt x="6855414" y="0"/>
                </a:lnTo>
                <a:lnTo>
                  <a:pt x="6855414" y="363905"/>
                </a:lnTo>
                <a:lnTo>
                  <a:pt x="0" y="36390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540" y="4998025"/>
            <a:ext cx="6855459" cy="427355"/>
          </a:xfrm>
          <a:custGeom>
            <a:avLst/>
            <a:gdLst/>
            <a:ahLst/>
            <a:cxnLst/>
            <a:rect l="l" t="t" r="r" b="b"/>
            <a:pathLst>
              <a:path w="6855459" h="427354">
                <a:moveTo>
                  <a:pt x="0" y="0"/>
                </a:moveTo>
                <a:lnTo>
                  <a:pt x="6855414" y="0"/>
                </a:lnTo>
                <a:lnTo>
                  <a:pt x="6855414" y="427089"/>
                </a:lnTo>
                <a:lnTo>
                  <a:pt x="0" y="42708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8540" y="5173474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540" y="3376842"/>
            <a:ext cx="6855459" cy="686435"/>
          </a:xfrm>
          <a:custGeom>
            <a:avLst/>
            <a:gdLst/>
            <a:ahLst/>
            <a:cxnLst/>
            <a:rect l="l" t="t" r="r" b="b"/>
            <a:pathLst>
              <a:path w="6855459" h="686435">
                <a:moveTo>
                  <a:pt x="0" y="0"/>
                </a:moveTo>
                <a:lnTo>
                  <a:pt x="6855414" y="0"/>
                </a:lnTo>
                <a:lnTo>
                  <a:pt x="6855414" y="685872"/>
                </a:lnTo>
                <a:lnTo>
                  <a:pt x="0" y="68587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58540" y="3667758"/>
            <a:ext cx="1096010" cy="76200"/>
          </a:xfrm>
          <a:custGeom>
            <a:avLst/>
            <a:gdLst/>
            <a:ahLst/>
            <a:cxnLst/>
            <a:rect l="l" t="t" r="r" b="b"/>
            <a:pathLst>
              <a:path w="109600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095715" y="47625"/>
                </a:lnTo>
                <a:lnTo>
                  <a:pt x="1095715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096009" h="76200">
                <a:moveTo>
                  <a:pt x="1095715" y="47625"/>
                </a:moveTo>
                <a:lnTo>
                  <a:pt x="76200" y="47625"/>
                </a:lnTo>
                <a:lnTo>
                  <a:pt x="1095715" y="47626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10353" y="2957576"/>
            <a:ext cx="2850515" cy="24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850">
              <a:lnSpc>
                <a:spcPct val="157100"/>
              </a:lnSpc>
            </a:pPr>
            <a:r>
              <a:rPr sz="2400" spc="-1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    </a:t>
            </a: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 L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400" spc="-5" dirty="0">
                <a:latin typeface="Calibri"/>
                <a:cs typeface="Calibri"/>
              </a:rPr>
              <a:t>Cli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965" y="5932242"/>
            <a:ext cx="80010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f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ot</a:t>
            </a:r>
            <a:r>
              <a:rPr sz="2500" spc="-5" dirty="0">
                <a:latin typeface="Calibri"/>
                <a:cs typeface="Calibri"/>
              </a:rPr>
              <a:t> sh</a:t>
            </a:r>
            <a:r>
              <a:rPr sz="2500" spc="-15" dirty="0">
                <a:latin typeface="Calibri"/>
                <a:cs typeface="Calibri"/>
              </a:rPr>
              <a:t>o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n)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4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98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784" y="0"/>
            <a:ext cx="11406429" cy="6406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68196" y="6128687"/>
            <a:ext cx="2231390" cy="278130"/>
          </a:xfrm>
          <a:custGeom>
            <a:avLst/>
            <a:gdLst/>
            <a:ahLst/>
            <a:cxnLst/>
            <a:rect l="l" t="t" r="r" b="b"/>
            <a:pathLst>
              <a:path w="2231390" h="278129">
                <a:moveTo>
                  <a:pt x="0" y="0"/>
                </a:moveTo>
                <a:lnTo>
                  <a:pt x="2231019" y="0"/>
                </a:lnTo>
                <a:lnTo>
                  <a:pt x="2231019" y="277928"/>
                </a:lnTo>
                <a:lnTo>
                  <a:pt x="0" y="27792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77364" y="6205392"/>
            <a:ext cx="169926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Sky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3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4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4</a:t>
            </a:r>
            <a:r>
              <a:rPr spc="-5" dirty="0"/>
              <a:t>, </a:t>
            </a:r>
            <a:r>
              <a:rPr spc="-20" dirty="0"/>
              <a:t>201</a:t>
            </a:r>
            <a:r>
              <a:rPr spc="-15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54F7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</TotalTime>
  <Words>5227</Words>
  <Application>Microsoft Office PowerPoint</Application>
  <PresentationFormat>寬螢幕</PresentationFormat>
  <Paragraphs>777</Paragraphs>
  <Slides>153</Slides>
  <Notes>153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153</vt:i4>
      </vt:variant>
    </vt:vector>
  </HeadingPairs>
  <TitlesOfParts>
    <vt:vector size="158" baseType="lpstr">
      <vt:lpstr>Calibri</vt:lpstr>
      <vt:lpstr>Calibri Light</vt:lpstr>
      <vt:lpstr>Times New Roman</vt:lpstr>
      <vt:lpstr>Office Theme</vt:lpstr>
      <vt:lpstr>1_Office Theme</vt:lpstr>
      <vt:lpstr>PowerPoint 簡報</vt:lpstr>
      <vt:lpstr>Last Time: Attention</vt:lpstr>
      <vt:lpstr>What’s going on inside Convolutional Networks?</vt:lpstr>
      <vt:lpstr>PowerPoint 簡報</vt:lpstr>
      <vt:lpstr>First Layer: Visualize Filters</vt:lpstr>
      <vt:lpstr>Higher Layers: Visualize Filters</vt:lpstr>
      <vt:lpstr>Last Layer</vt:lpstr>
      <vt:lpstr>Last Layer: Nearest Neighbors</vt:lpstr>
      <vt:lpstr>Last Layer: Dimensionality Reduction</vt:lpstr>
      <vt:lpstr>Last Layer: Dimensionality Reduction</vt:lpstr>
      <vt:lpstr>Visualizing Activations</vt:lpstr>
      <vt:lpstr>Maximally Activating Patches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Which pixels matter? Saliency via Backprop</vt:lpstr>
      <vt:lpstr>Which pixels matter? Saliency via Backprop</vt:lpstr>
      <vt:lpstr>Which pixels matter? Saliency via Backprop</vt:lpstr>
      <vt:lpstr>Saliency Maps: Segmentation without Supervision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Intermediate Features via (guided) backprop</vt:lpstr>
      <vt:lpstr>Intermediate Features via (guided) backprop</vt:lpstr>
      <vt:lpstr>Intermediate Features via (guided) backprop</vt:lpstr>
      <vt:lpstr>Intermediate Features via (guided) backprop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Visualizing CNN Features: Gradient Ascent</vt:lpstr>
      <vt:lpstr>Adversarial Examples</vt:lpstr>
      <vt:lpstr>Adversarial Examples</vt:lpstr>
      <vt:lpstr>Feature Inversion</vt:lpstr>
      <vt:lpstr>Feature Inversion</vt:lpstr>
      <vt:lpstr>PowerPoint 簡報</vt:lpstr>
      <vt:lpstr>PowerPoint 簡報</vt:lpstr>
      <vt:lpstr>PowerPoint 簡報</vt:lpstr>
      <vt:lpstr>PowerPoint 簡報</vt:lpstr>
      <vt:lpstr>DeepDream: Amplify Existing Features</vt:lpstr>
      <vt:lpstr>DeepDream: Amplify Existing Features</vt:lpstr>
      <vt:lpstr>DeepDream: Amplify Existing Features</vt:lpstr>
      <vt:lpstr>DeepDream: Amplify Existing Features</vt:lpstr>
      <vt:lpstr>DeepDream: Amplify Existing Features</vt:lpstr>
      <vt:lpstr>DeepDream: Amplify Existing Features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Texture Synthesis</vt:lpstr>
      <vt:lpstr>Texture Synthesis: Nearest Neighbor</vt:lpstr>
      <vt:lpstr>Texture Synthesis: Nearest Neighbor</vt:lpstr>
      <vt:lpstr>Texture Synthesis with Neural Networks: Gram Matrix</vt:lpstr>
      <vt:lpstr>Texture Synthesis with Neural Networks: Gram Matrix</vt:lpstr>
      <vt:lpstr>Texture Synthesis with Neural Networks: Gram Matrix</vt:lpstr>
      <vt:lpstr>Texture Synthesis with Neural Networks: Gram Matrix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Neural Style Transfer</vt:lpstr>
      <vt:lpstr>Neural Style Transfer</vt:lpstr>
      <vt:lpstr>PowerPoint 簡報</vt:lpstr>
      <vt:lpstr>PowerPoint 簡報</vt:lpstr>
      <vt:lpstr>PowerPoint 簡報</vt:lpstr>
      <vt:lpstr>Neural Style Transfer</vt:lpstr>
      <vt:lpstr>Neural Style Transfer</vt:lpstr>
      <vt:lpstr>Neural Style Transfer</vt:lpstr>
      <vt:lpstr>PowerPoint 簡報</vt:lpstr>
      <vt:lpstr>PowerPoint 簡報</vt:lpstr>
      <vt:lpstr>PowerPoint 簡報</vt:lpstr>
      <vt:lpstr>PowerPoint 簡報</vt:lpstr>
      <vt:lpstr>PowerPoint 簡報</vt:lpstr>
      <vt:lpstr>Neural Style Transfer</vt:lpstr>
      <vt:lpstr>Neural Style Transfer</vt:lpstr>
      <vt:lpstr>Fast Neural Style Transfer</vt:lpstr>
      <vt:lpstr>Fast Neural Style Transfer</vt:lpstr>
      <vt:lpstr>Recall Normalization Methods?</vt:lpstr>
      <vt:lpstr>Recall Normalization Methods?</vt:lpstr>
      <vt:lpstr>Fast Neural Style Transfer</vt:lpstr>
      <vt:lpstr>One Network, Many Styles</vt:lpstr>
      <vt:lpstr>One Network, Many Styles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8</cp:revision>
  <dcterms:created xsi:type="dcterms:W3CDTF">2021-03-18T08:44:15Z</dcterms:created>
  <dcterms:modified xsi:type="dcterms:W3CDTF">2022-05-09T22:43:55Z</dcterms:modified>
</cp:coreProperties>
</file>